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73" r:id="rId3"/>
    <p:sldId id="266" r:id="rId4"/>
    <p:sldId id="258" r:id="rId5"/>
    <p:sldId id="267" r:id="rId6"/>
    <p:sldId id="274" r:id="rId7"/>
    <p:sldId id="275" r:id="rId8"/>
    <p:sldId id="261" r:id="rId9"/>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F47E2C"/>
    <a:srgbClr val="0546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9" d="100"/>
          <a:sy n="79" d="100"/>
        </p:scale>
        <p:origin x="-1120" y="-112"/>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970" y="84"/>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Ex1.xml.rels><?xml version="1.0" encoding="UTF-8" standalone="yes"?>
<Relationships xmlns="http://schemas.openxmlformats.org/package/2006/relationships"><Relationship Id="rId1" Type="http://schemas.openxmlformats.org/officeDocument/2006/relationships/package" Target="../embeddings/Microsoft_Excel_Worksheet.xlsx"/><Relationship Id="rId2" Type="http://schemas.microsoft.com/office/2011/relationships/chartStyle" Target="style1.xml"/><Relationship Id="rId3" Type="http://schemas.microsoft.com/office/2011/relationships/chartColorStyle" Target="colors1.xm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Sheet1!$A$2:$C$18</cx:f>
        <cx:lvl ptCount="17"/>
        <cx:lvl ptCount="17">
          <cx:pt idx="0">Set Direction</cx:pt>
          <cx:pt idx="1">Set Targets</cx:pt>
          <cx:pt idx="2">Leadership positioning</cx:pt>
          <cx:pt idx="3">Monitor implementation</cx:pt>
          <cx:pt idx="4">Purpose</cx:pt>
          <cx:pt idx="5">Vision</cx:pt>
          <cx:pt idx="6">Culture</cx:pt>
          <cx:pt idx="7">External environment</cx:pt>
          <cx:pt idx="8">Trends &amp; risk</cx:pt>
          <cx:pt idx="9">Accountability to members</cx:pt>
          <cx:pt idx="10">Stakeholders</cx:pt>
          <cx:pt idx="11">Fiduciary responsibility</cx:pt>
          <cx:pt idx="12">Legislation</cx:pt>
        </cx:lvl>
        <cx:lvl ptCount="17">
          <cx:pt idx="0">Strategy</cx:pt>
          <cx:pt idx="1">Strategy</cx:pt>
          <cx:pt idx="2">Strategy</cx:pt>
          <cx:pt idx="3">Strategy</cx:pt>
          <cx:pt idx="4">Policy</cx:pt>
          <cx:pt idx="5">Policy</cx:pt>
          <cx:pt idx="6">Policy</cx:pt>
          <cx:pt idx="7">Policy</cx:pt>
          <cx:pt idx="8">Policy</cx:pt>
          <cx:pt idx="9">Governance</cx:pt>
          <cx:pt idx="10">Governance</cx:pt>
          <cx:pt idx="11">Governance</cx:pt>
          <cx:pt idx="12">Governance</cx:pt>
        </cx:lvl>
      </cx:strDim>
      <cx:numDim type="size">
        <cx:f>Sheet1!$D$2:$D$18</cx:f>
        <cx:lvl ptCount="17" formatCode="General">
          <cx:pt idx="0">15</cx:pt>
          <cx:pt idx="1">15</cx:pt>
          <cx:pt idx="2">15</cx:pt>
          <cx:pt idx="3">15</cx:pt>
          <cx:pt idx="4">15</cx:pt>
          <cx:pt idx="5">15</cx:pt>
          <cx:pt idx="6">15</cx:pt>
          <cx:pt idx="7">15</cx:pt>
          <cx:pt idx="8">15</cx:pt>
          <cx:pt idx="9">15</cx:pt>
          <cx:pt idx="10">15</cx:pt>
          <cx:pt idx="11">15</cx:pt>
          <cx:pt idx="12">15</cx:pt>
        </cx:lvl>
      </cx:numDim>
    </cx:data>
  </cx:chartData>
  <cx:chart>
    <cx:plotArea>
      <cx:plotAreaRegion>
        <cx:series layoutId="sunburst" uniqueId="{967EAF66-D715-4B1B-BCBD-9D7F28E01BAB}">
          <cx:tx>
            <cx:txData>
              <cx:f>Sheet1!$D$1</cx:f>
              <cx:v>Series1</cx:v>
            </cx:txData>
          </cx:tx>
          <cx:dataLabels>
            <cx:visibility seriesName="0" categoryName="1" value="0"/>
            <cx:separator>, </cx:separator>
          </cx:dataLabels>
          <cx:dataId val="0"/>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6617BC-BE34-4DDA-A5E6-E754A674C83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NZ"/>
        </a:p>
      </dgm:t>
    </dgm:pt>
    <dgm:pt modelId="{73485DFB-9A8F-4C6A-9AA9-FCE26ED58B42}">
      <dgm:prSet phldrT="[Text]"/>
      <dgm:spPr/>
      <dgm:t>
        <a:bodyPr/>
        <a:lstStyle/>
        <a:p>
          <a:r>
            <a:rPr lang="en-NZ" dirty="0"/>
            <a:t>Advisory Board</a:t>
          </a:r>
        </a:p>
      </dgm:t>
    </dgm:pt>
    <dgm:pt modelId="{98179326-E8BB-4CAA-BFF7-34F8DFBA1056}" type="parTrans" cxnId="{068AE221-56AF-4A61-8B30-D30ACA28718F}">
      <dgm:prSet/>
      <dgm:spPr/>
      <dgm:t>
        <a:bodyPr/>
        <a:lstStyle/>
        <a:p>
          <a:endParaRPr lang="en-NZ"/>
        </a:p>
      </dgm:t>
    </dgm:pt>
    <dgm:pt modelId="{EF22BB26-DFFD-4C2B-B786-5D8B9DFA8A7C}" type="sibTrans" cxnId="{068AE221-56AF-4A61-8B30-D30ACA28718F}">
      <dgm:prSet/>
      <dgm:spPr/>
      <dgm:t>
        <a:bodyPr/>
        <a:lstStyle/>
        <a:p>
          <a:endParaRPr lang="en-NZ"/>
        </a:p>
      </dgm:t>
    </dgm:pt>
    <dgm:pt modelId="{68A72426-13A7-4C81-AD04-D14E95274EBA}">
      <dgm:prSet phldrT="[Text]"/>
      <dgm:spPr/>
      <dgm:t>
        <a:bodyPr/>
        <a:lstStyle/>
        <a:p>
          <a:r>
            <a:rPr lang="en-NZ" dirty="0"/>
            <a:t>National Manager</a:t>
          </a:r>
        </a:p>
      </dgm:t>
    </dgm:pt>
    <dgm:pt modelId="{2A9BB7FC-DC60-4ACE-9C55-C423E57543E3}" type="parTrans" cxnId="{6AF2F030-464F-4A74-AE7D-A7C88795EFD4}">
      <dgm:prSet/>
      <dgm:spPr/>
      <dgm:t>
        <a:bodyPr/>
        <a:lstStyle/>
        <a:p>
          <a:endParaRPr lang="en-NZ" dirty="0"/>
        </a:p>
      </dgm:t>
    </dgm:pt>
    <dgm:pt modelId="{24A860B9-E243-4520-82F8-2244AB6A8CF7}" type="sibTrans" cxnId="{6AF2F030-464F-4A74-AE7D-A7C88795EFD4}">
      <dgm:prSet/>
      <dgm:spPr/>
      <dgm:t>
        <a:bodyPr/>
        <a:lstStyle/>
        <a:p>
          <a:endParaRPr lang="en-NZ"/>
        </a:p>
      </dgm:t>
    </dgm:pt>
    <dgm:pt modelId="{323CA806-14EA-4336-B817-05E75B6A7F2F}">
      <dgm:prSet phldrT="[Text]"/>
      <dgm:spPr/>
      <dgm:t>
        <a:bodyPr/>
        <a:lstStyle/>
        <a:p>
          <a:pPr>
            <a:buFont typeface="Wingdings" panose="05000000000000000000" pitchFamily="2" charset="2"/>
            <a:buChar char="q"/>
          </a:pPr>
          <a:r>
            <a:rPr lang="en-NZ" dirty="0"/>
            <a:t>Administrators x2</a:t>
          </a:r>
        </a:p>
      </dgm:t>
    </dgm:pt>
    <dgm:pt modelId="{2E12C6FA-8AD8-4A28-87F5-F0AAE0780B8E}" type="parTrans" cxnId="{CA7EC9F6-3E4A-488E-9118-28C39BE220B6}">
      <dgm:prSet/>
      <dgm:spPr/>
      <dgm:t>
        <a:bodyPr/>
        <a:lstStyle/>
        <a:p>
          <a:endParaRPr lang="en-NZ" dirty="0"/>
        </a:p>
      </dgm:t>
    </dgm:pt>
    <dgm:pt modelId="{C0FAE647-5238-4B3C-B6F4-FE6A4068D094}" type="sibTrans" cxnId="{CA7EC9F6-3E4A-488E-9118-28C39BE220B6}">
      <dgm:prSet/>
      <dgm:spPr/>
      <dgm:t>
        <a:bodyPr/>
        <a:lstStyle/>
        <a:p>
          <a:endParaRPr lang="en-NZ"/>
        </a:p>
      </dgm:t>
    </dgm:pt>
    <dgm:pt modelId="{B4C31270-25F2-461E-AE36-321C81813DDD}">
      <dgm:prSet phldrT="[Text]"/>
      <dgm:spPr/>
      <dgm:t>
        <a:bodyPr/>
        <a:lstStyle/>
        <a:p>
          <a:pPr>
            <a:buFont typeface="Wingdings" panose="05000000000000000000" pitchFamily="2" charset="2"/>
            <a:buChar char="q"/>
          </a:pPr>
          <a:r>
            <a:rPr lang="en-NZ" dirty="0"/>
            <a:t>National Executive Committee x12 + Ops Co</a:t>
          </a:r>
        </a:p>
      </dgm:t>
    </dgm:pt>
    <dgm:pt modelId="{4410144C-E390-46BA-876E-DA8BB11E2FCD}" type="parTrans" cxnId="{69D2CEDE-E362-4251-B18F-E5999A6ACE50}">
      <dgm:prSet/>
      <dgm:spPr/>
      <dgm:t>
        <a:bodyPr/>
        <a:lstStyle/>
        <a:p>
          <a:endParaRPr lang="en-NZ" dirty="0"/>
        </a:p>
      </dgm:t>
    </dgm:pt>
    <dgm:pt modelId="{4E71D6E3-89F4-4663-903D-E0B11E62EAC0}" type="sibTrans" cxnId="{69D2CEDE-E362-4251-B18F-E5999A6ACE50}">
      <dgm:prSet/>
      <dgm:spPr/>
      <dgm:t>
        <a:bodyPr/>
        <a:lstStyle/>
        <a:p>
          <a:endParaRPr lang="en-NZ"/>
        </a:p>
      </dgm:t>
    </dgm:pt>
    <dgm:pt modelId="{5BDED671-C45B-43AC-AD84-CA9F1CCF6598}">
      <dgm:prSet phldrT="[Text]"/>
      <dgm:spPr/>
      <dgm:t>
        <a:bodyPr/>
        <a:lstStyle/>
        <a:p>
          <a:r>
            <a:rPr lang="en-NZ" dirty="0"/>
            <a:t>CEO</a:t>
          </a:r>
        </a:p>
      </dgm:t>
    </dgm:pt>
    <dgm:pt modelId="{120B5994-DB2C-40A5-AE1F-8680ED7FB4C6}" type="sibTrans" cxnId="{623CE836-F9F1-4771-A4F1-3A6178998618}">
      <dgm:prSet/>
      <dgm:spPr/>
      <dgm:t>
        <a:bodyPr/>
        <a:lstStyle/>
        <a:p>
          <a:endParaRPr lang="en-NZ"/>
        </a:p>
      </dgm:t>
    </dgm:pt>
    <dgm:pt modelId="{0671C96F-D768-48D0-A887-42AC296883D5}" type="parTrans" cxnId="{623CE836-F9F1-4771-A4F1-3A6178998618}">
      <dgm:prSet/>
      <dgm:spPr/>
      <dgm:t>
        <a:bodyPr/>
        <a:lstStyle/>
        <a:p>
          <a:endParaRPr lang="en-NZ" dirty="0"/>
        </a:p>
      </dgm:t>
    </dgm:pt>
    <dgm:pt modelId="{F70523AF-1F55-4632-95C3-FE5D27CCA992}">
      <dgm:prSet phldrT="[Text]"/>
      <dgm:spPr/>
      <dgm:t>
        <a:bodyPr/>
        <a:lstStyle/>
        <a:p>
          <a:pPr>
            <a:buFont typeface="Wingdings" panose="05000000000000000000" pitchFamily="2" charset="2"/>
            <a:buChar char="q"/>
          </a:pPr>
          <a:r>
            <a:rPr lang="en-NZ" dirty="0"/>
            <a:t>Operations Committee x5</a:t>
          </a:r>
        </a:p>
      </dgm:t>
    </dgm:pt>
    <dgm:pt modelId="{FC751C67-0136-4E84-802C-2A2A9A9D207A}" type="parTrans" cxnId="{8F21491B-6302-4E60-A9EC-549C47DBED34}">
      <dgm:prSet/>
      <dgm:spPr/>
      <dgm:t>
        <a:bodyPr/>
        <a:lstStyle/>
        <a:p>
          <a:endParaRPr lang="en-NZ" dirty="0"/>
        </a:p>
      </dgm:t>
    </dgm:pt>
    <dgm:pt modelId="{F5F714FA-4867-4FB6-83FE-B0ABA1ADA4F1}" type="sibTrans" cxnId="{8F21491B-6302-4E60-A9EC-549C47DBED34}">
      <dgm:prSet/>
      <dgm:spPr/>
      <dgm:t>
        <a:bodyPr/>
        <a:lstStyle/>
        <a:p>
          <a:endParaRPr lang="en-NZ"/>
        </a:p>
      </dgm:t>
    </dgm:pt>
    <dgm:pt modelId="{063F3F27-F2BB-481E-9882-0D0136A77DF7}">
      <dgm:prSet phldrT="[Text]"/>
      <dgm:spPr/>
      <dgm:t>
        <a:bodyPr/>
        <a:lstStyle/>
        <a:p>
          <a:pPr>
            <a:buFont typeface="Wingdings" panose="05000000000000000000" pitchFamily="2" charset="2"/>
            <a:buChar char="q"/>
          </a:pPr>
          <a:r>
            <a:rPr lang="en-NZ" dirty="0"/>
            <a:t>Grading Panel x4</a:t>
          </a:r>
        </a:p>
      </dgm:t>
    </dgm:pt>
    <dgm:pt modelId="{6681C5CF-6BFE-47E1-8610-A43FD41AE915}" type="parTrans" cxnId="{4FA9DEDB-917A-415C-BDCE-B91EB3F94981}">
      <dgm:prSet/>
      <dgm:spPr/>
      <dgm:t>
        <a:bodyPr/>
        <a:lstStyle/>
        <a:p>
          <a:endParaRPr lang="en-NZ" dirty="0"/>
        </a:p>
      </dgm:t>
    </dgm:pt>
    <dgm:pt modelId="{65A77C79-CB22-424A-8682-B46A2D57C67D}" type="sibTrans" cxnId="{4FA9DEDB-917A-415C-BDCE-B91EB3F94981}">
      <dgm:prSet/>
      <dgm:spPr/>
      <dgm:t>
        <a:bodyPr/>
        <a:lstStyle/>
        <a:p>
          <a:endParaRPr lang="en-NZ"/>
        </a:p>
      </dgm:t>
    </dgm:pt>
    <dgm:pt modelId="{E1AF21C2-7AF4-4799-AC2F-04F346845025}">
      <dgm:prSet phldrT="[Text]"/>
      <dgm:spPr/>
      <dgm:t>
        <a:bodyPr/>
        <a:lstStyle/>
        <a:p>
          <a:pPr>
            <a:buFont typeface="Wingdings" panose="05000000000000000000" pitchFamily="2" charset="2"/>
            <a:buChar char="q"/>
          </a:pPr>
          <a:r>
            <a:rPr lang="en-NZ" dirty="0"/>
            <a:t>HASANZ Panel x8</a:t>
          </a:r>
        </a:p>
      </dgm:t>
    </dgm:pt>
    <dgm:pt modelId="{89641EA5-5279-49E3-BA99-844331F45192}" type="parTrans" cxnId="{E576CBD7-35C3-4311-9648-F5982732F249}">
      <dgm:prSet/>
      <dgm:spPr/>
      <dgm:t>
        <a:bodyPr/>
        <a:lstStyle/>
        <a:p>
          <a:endParaRPr lang="en-NZ" dirty="0"/>
        </a:p>
      </dgm:t>
    </dgm:pt>
    <dgm:pt modelId="{C0DF175D-FBAC-4634-A32A-D2041B1E4613}" type="sibTrans" cxnId="{E576CBD7-35C3-4311-9648-F5982732F249}">
      <dgm:prSet/>
      <dgm:spPr/>
      <dgm:t>
        <a:bodyPr/>
        <a:lstStyle/>
        <a:p>
          <a:endParaRPr lang="en-NZ"/>
        </a:p>
      </dgm:t>
    </dgm:pt>
    <dgm:pt modelId="{6FC420E5-F705-45B8-A795-7B8513D67E1C}" type="pres">
      <dgm:prSet presAssocID="{286617BC-BE34-4DDA-A5E6-E754A674C836}" presName="diagram" presStyleCnt="0">
        <dgm:presLayoutVars>
          <dgm:chPref val="1"/>
          <dgm:dir/>
          <dgm:animOne val="branch"/>
          <dgm:animLvl val="lvl"/>
          <dgm:resizeHandles val="exact"/>
        </dgm:presLayoutVars>
      </dgm:prSet>
      <dgm:spPr/>
      <dgm:t>
        <a:bodyPr/>
        <a:lstStyle/>
        <a:p>
          <a:endParaRPr lang="en-GB"/>
        </a:p>
      </dgm:t>
    </dgm:pt>
    <dgm:pt modelId="{79FE64DB-0BB6-4B08-A810-023D6A8CBF19}" type="pres">
      <dgm:prSet presAssocID="{73485DFB-9A8F-4C6A-9AA9-FCE26ED58B42}" presName="root1" presStyleCnt="0"/>
      <dgm:spPr/>
    </dgm:pt>
    <dgm:pt modelId="{98CA3D9E-58C2-4904-B016-4391C1093A1C}" type="pres">
      <dgm:prSet presAssocID="{73485DFB-9A8F-4C6A-9AA9-FCE26ED58B42}" presName="LevelOneTextNode" presStyleLbl="node0" presStyleIdx="0" presStyleCnt="1">
        <dgm:presLayoutVars>
          <dgm:chPref val="3"/>
        </dgm:presLayoutVars>
      </dgm:prSet>
      <dgm:spPr/>
      <dgm:t>
        <a:bodyPr/>
        <a:lstStyle/>
        <a:p>
          <a:endParaRPr lang="en-GB"/>
        </a:p>
      </dgm:t>
    </dgm:pt>
    <dgm:pt modelId="{EC11BED7-C0EE-4656-B3B7-B4624AAAFDEE}" type="pres">
      <dgm:prSet presAssocID="{73485DFB-9A8F-4C6A-9AA9-FCE26ED58B42}" presName="level2hierChild" presStyleCnt="0"/>
      <dgm:spPr/>
    </dgm:pt>
    <dgm:pt modelId="{7A719E7B-D332-4283-9F54-C82B4C8A4A8A}" type="pres">
      <dgm:prSet presAssocID="{2A9BB7FC-DC60-4ACE-9C55-C423E57543E3}" presName="conn2-1" presStyleLbl="parChTrans1D2" presStyleIdx="0" presStyleCnt="2"/>
      <dgm:spPr/>
      <dgm:t>
        <a:bodyPr/>
        <a:lstStyle/>
        <a:p>
          <a:endParaRPr lang="en-GB"/>
        </a:p>
      </dgm:t>
    </dgm:pt>
    <dgm:pt modelId="{395B6F9B-31F8-497C-BACA-02A01BEBADA2}" type="pres">
      <dgm:prSet presAssocID="{2A9BB7FC-DC60-4ACE-9C55-C423E57543E3}" presName="connTx" presStyleLbl="parChTrans1D2" presStyleIdx="0" presStyleCnt="2"/>
      <dgm:spPr/>
      <dgm:t>
        <a:bodyPr/>
        <a:lstStyle/>
        <a:p>
          <a:endParaRPr lang="en-GB"/>
        </a:p>
      </dgm:t>
    </dgm:pt>
    <dgm:pt modelId="{B3E220AF-EDAF-4EF0-8440-73165474F617}" type="pres">
      <dgm:prSet presAssocID="{68A72426-13A7-4C81-AD04-D14E95274EBA}" presName="root2" presStyleCnt="0"/>
      <dgm:spPr/>
    </dgm:pt>
    <dgm:pt modelId="{114E5147-88F5-4DFD-9358-7A0E5161A545}" type="pres">
      <dgm:prSet presAssocID="{68A72426-13A7-4C81-AD04-D14E95274EBA}" presName="LevelTwoTextNode" presStyleLbl="node2" presStyleIdx="0" presStyleCnt="2">
        <dgm:presLayoutVars>
          <dgm:chPref val="3"/>
        </dgm:presLayoutVars>
      </dgm:prSet>
      <dgm:spPr/>
      <dgm:t>
        <a:bodyPr/>
        <a:lstStyle/>
        <a:p>
          <a:endParaRPr lang="en-GB"/>
        </a:p>
      </dgm:t>
    </dgm:pt>
    <dgm:pt modelId="{F46AB1AD-B7F5-4995-A14E-04E88CCE8580}" type="pres">
      <dgm:prSet presAssocID="{68A72426-13A7-4C81-AD04-D14E95274EBA}" presName="level3hierChild" presStyleCnt="0"/>
      <dgm:spPr/>
    </dgm:pt>
    <dgm:pt modelId="{AF1B5224-20DB-4C82-A6DA-89FCB4F4FB6B}" type="pres">
      <dgm:prSet presAssocID="{0671C96F-D768-48D0-A887-42AC296883D5}" presName="conn2-1" presStyleLbl="parChTrans1D2" presStyleIdx="1" presStyleCnt="2"/>
      <dgm:spPr/>
      <dgm:t>
        <a:bodyPr/>
        <a:lstStyle/>
        <a:p>
          <a:endParaRPr lang="en-GB"/>
        </a:p>
      </dgm:t>
    </dgm:pt>
    <dgm:pt modelId="{1970245B-79F7-4155-83F4-80685C9A61D1}" type="pres">
      <dgm:prSet presAssocID="{0671C96F-D768-48D0-A887-42AC296883D5}" presName="connTx" presStyleLbl="parChTrans1D2" presStyleIdx="1" presStyleCnt="2"/>
      <dgm:spPr/>
      <dgm:t>
        <a:bodyPr/>
        <a:lstStyle/>
        <a:p>
          <a:endParaRPr lang="en-GB"/>
        </a:p>
      </dgm:t>
    </dgm:pt>
    <dgm:pt modelId="{C06665CC-1BF4-4B30-A450-29D789EBF315}" type="pres">
      <dgm:prSet presAssocID="{5BDED671-C45B-43AC-AD84-CA9F1CCF6598}" presName="root2" presStyleCnt="0"/>
      <dgm:spPr/>
    </dgm:pt>
    <dgm:pt modelId="{5C7B29ED-AE9F-420C-9C32-7A60C2015B0A}" type="pres">
      <dgm:prSet presAssocID="{5BDED671-C45B-43AC-AD84-CA9F1CCF6598}" presName="LevelTwoTextNode" presStyleLbl="node2" presStyleIdx="1" presStyleCnt="2">
        <dgm:presLayoutVars>
          <dgm:chPref val="3"/>
        </dgm:presLayoutVars>
      </dgm:prSet>
      <dgm:spPr/>
      <dgm:t>
        <a:bodyPr/>
        <a:lstStyle/>
        <a:p>
          <a:endParaRPr lang="en-GB"/>
        </a:p>
      </dgm:t>
    </dgm:pt>
    <dgm:pt modelId="{FFFC4E18-CB1D-4C05-852B-9DD50DA1CD94}" type="pres">
      <dgm:prSet presAssocID="{5BDED671-C45B-43AC-AD84-CA9F1CCF6598}" presName="level3hierChild" presStyleCnt="0"/>
      <dgm:spPr/>
    </dgm:pt>
    <dgm:pt modelId="{2D26EC48-6626-4059-A725-4737645A114E}" type="pres">
      <dgm:prSet presAssocID="{4410144C-E390-46BA-876E-DA8BB11E2FCD}" presName="conn2-1" presStyleLbl="parChTrans1D3" presStyleIdx="0" presStyleCnt="5"/>
      <dgm:spPr/>
      <dgm:t>
        <a:bodyPr/>
        <a:lstStyle/>
        <a:p>
          <a:endParaRPr lang="en-GB"/>
        </a:p>
      </dgm:t>
    </dgm:pt>
    <dgm:pt modelId="{FCA2D8A5-DB28-4965-BF79-7E1B241B8C57}" type="pres">
      <dgm:prSet presAssocID="{4410144C-E390-46BA-876E-DA8BB11E2FCD}" presName="connTx" presStyleLbl="parChTrans1D3" presStyleIdx="0" presStyleCnt="5"/>
      <dgm:spPr/>
      <dgm:t>
        <a:bodyPr/>
        <a:lstStyle/>
        <a:p>
          <a:endParaRPr lang="en-GB"/>
        </a:p>
      </dgm:t>
    </dgm:pt>
    <dgm:pt modelId="{E6460747-F69E-475C-A506-861A91B99A72}" type="pres">
      <dgm:prSet presAssocID="{B4C31270-25F2-461E-AE36-321C81813DDD}" presName="root2" presStyleCnt="0"/>
      <dgm:spPr/>
    </dgm:pt>
    <dgm:pt modelId="{217189D2-CA8B-4BB2-B320-559D87BF7886}" type="pres">
      <dgm:prSet presAssocID="{B4C31270-25F2-461E-AE36-321C81813DDD}" presName="LevelTwoTextNode" presStyleLbl="node3" presStyleIdx="0" presStyleCnt="5">
        <dgm:presLayoutVars>
          <dgm:chPref val="3"/>
        </dgm:presLayoutVars>
      </dgm:prSet>
      <dgm:spPr/>
      <dgm:t>
        <a:bodyPr/>
        <a:lstStyle/>
        <a:p>
          <a:endParaRPr lang="en-GB"/>
        </a:p>
      </dgm:t>
    </dgm:pt>
    <dgm:pt modelId="{153E9C44-E751-482D-A55B-A3DC6EC7B18C}" type="pres">
      <dgm:prSet presAssocID="{B4C31270-25F2-461E-AE36-321C81813DDD}" presName="level3hierChild" presStyleCnt="0"/>
      <dgm:spPr/>
    </dgm:pt>
    <dgm:pt modelId="{D5D45431-B597-4082-A373-8AB7C0BC380D}" type="pres">
      <dgm:prSet presAssocID="{FC751C67-0136-4E84-802C-2A2A9A9D207A}" presName="conn2-1" presStyleLbl="parChTrans1D3" presStyleIdx="1" presStyleCnt="5"/>
      <dgm:spPr/>
      <dgm:t>
        <a:bodyPr/>
        <a:lstStyle/>
        <a:p>
          <a:endParaRPr lang="en-GB"/>
        </a:p>
      </dgm:t>
    </dgm:pt>
    <dgm:pt modelId="{82F8BF68-9934-45A8-A6AE-215BC7168DE9}" type="pres">
      <dgm:prSet presAssocID="{FC751C67-0136-4E84-802C-2A2A9A9D207A}" presName="connTx" presStyleLbl="parChTrans1D3" presStyleIdx="1" presStyleCnt="5"/>
      <dgm:spPr/>
      <dgm:t>
        <a:bodyPr/>
        <a:lstStyle/>
        <a:p>
          <a:endParaRPr lang="en-GB"/>
        </a:p>
      </dgm:t>
    </dgm:pt>
    <dgm:pt modelId="{F046DB60-F68F-4EFE-BA37-A5563FCCE3FC}" type="pres">
      <dgm:prSet presAssocID="{F70523AF-1F55-4632-95C3-FE5D27CCA992}" presName="root2" presStyleCnt="0"/>
      <dgm:spPr/>
    </dgm:pt>
    <dgm:pt modelId="{F67696A4-640E-4F16-871D-5A93B4D30B43}" type="pres">
      <dgm:prSet presAssocID="{F70523AF-1F55-4632-95C3-FE5D27CCA992}" presName="LevelTwoTextNode" presStyleLbl="node3" presStyleIdx="1" presStyleCnt="5">
        <dgm:presLayoutVars>
          <dgm:chPref val="3"/>
        </dgm:presLayoutVars>
      </dgm:prSet>
      <dgm:spPr/>
      <dgm:t>
        <a:bodyPr/>
        <a:lstStyle/>
        <a:p>
          <a:endParaRPr lang="en-GB"/>
        </a:p>
      </dgm:t>
    </dgm:pt>
    <dgm:pt modelId="{ACD514C7-5D4E-4F4B-8F5A-A26D96081143}" type="pres">
      <dgm:prSet presAssocID="{F70523AF-1F55-4632-95C3-FE5D27CCA992}" presName="level3hierChild" presStyleCnt="0"/>
      <dgm:spPr/>
    </dgm:pt>
    <dgm:pt modelId="{17C82C93-A513-4484-A30B-51C1B904EA2B}" type="pres">
      <dgm:prSet presAssocID="{6681C5CF-6BFE-47E1-8610-A43FD41AE915}" presName="conn2-1" presStyleLbl="parChTrans1D3" presStyleIdx="2" presStyleCnt="5"/>
      <dgm:spPr/>
      <dgm:t>
        <a:bodyPr/>
        <a:lstStyle/>
        <a:p>
          <a:endParaRPr lang="en-GB"/>
        </a:p>
      </dgm:t>
    </dgm:pt>
    <dgm:pt modelId="{BE45F6B3-E9F7-42B9-A867-D725A916C373}" type="pres">
      <dgm:prSet presAssocID="{6681C5CF-6BFE-47E1-8610-A43FD41AE915}" presName="connTx" presStyleLbl="parChTrans1D3" presStyleIdx="2" presStyleCnt="5"/>
      <dgm:spPr/>
      <dgm:t>
        <a:bodyPr/>
        <a:lstStyle/>
        <a:p>
          <a:endParaRPr lang="en-GB"/>
        </a:p>
      </dgm:t>
    </dgm:pt>
    <dgm:pt modelId="{C33273D1-AB56-4A09-BB4F-571AF1C527B3}" type="pres">
      <dgm:prSet presAssocID="{063F3F27-F2BB-481E-9882-0D0136A77DF7}" presName="root2" presStyleCnt="0"/>
      <dgm:spPr/>
    </dgm:pt>
    <dgm:pt modelId="{7C3EA114-863E-4ED3-9D00-67EF23974794}" type="pres">
      <dgm:prSet presAssocID="{063F3F27-F2BB-481E-9882-0D0136A77DF7}" presName="LevelTwoTextNode" presStyleLbl="node3" presStyleIdx="2" presStyleCnt="5">
        <dgm:presLayoutVars>
          <dgm:chPref val="3"/>
        </dgm:presLayoutVars>
      </dgm:prSet>
      <dgm:spPr/>
      <dgm:t>
        <a:bodyPr/>
        <a:lstStyle/>
        <a:p>
          <a:endParaRPr lang="en-GB"/>
        </a:p>
      </dgm:t>
    </dgm:pt>
    <dgm:pt modelId="{E3F39E2D-3E32-4E3C-906D-6238C14B7C4B}" type="pres">
      <dgm:prSet presAssocID="{063F3F27-F2BB-481E-9882-0D0136A77DF7}" presName="level3hierChild" presStyleCnt="0"/>
      <dgm:spPr/>
    </dgm:pt>
    <dgm:pt modelId="{0758877C-0A7C-46BA-974E-903B78B92B56}" type="pres">
      <dgm:prSet presAssocID="{89641EA5-5279-49E3-BA99-844331F45192}" presName="conn2-1" presStyleLbl="parChTrans1D3" presStyleIdx="3" presStyleCnt="5"/>
      <dgm:spPr/>
      <dgm:t>
        <a:bodyPr/>
        <a:lstStyle/>
        <a:p>
          <a:endParaRPr lang="en-GB"/>
        </a:p>
      </dgm:t>
    </dgm:pt>
    <dgm:pt modelId="{6A5D9E58-5308-4DA3-A3E1-789BD78B14A6}" type="pres">
      <dgm:prSet presAssocID="{89641EA5-5279-49E3-BA99-844331F45192}" presName="connTx" presStyleLbl="parChTrans1D3" presStyleIdx="3" presStyleCnt="5"/>
      <dgm:spPr/>
      <dgm:t>
        <a:bodyPr/>
        <a:lstStyle/>
        <a:p>
          <a:endParaRPr lang="en-GB"/>
        </a:p>
      </dgm:t>
    </dgm:pt>
    <dgm:pt modelId="{E36771C2-8AF2-41E9-95B2-92DC40C35667}" type="pres">
      <dgm:prSet presAssocID="{E1AF21C2-7AF4-4799-AC2F-04F346845025}" presName="root2" presStyleCnt="0"/>
      <dgm:spPr/>
    </dgm:pt>
    <dgm:pt modelId="{772D58EA-2EF2-4E13-9300-82448731DB60}" type="pres">
      <dgm:prSet presAssocID="{E1AF21C2-7AF4-4799-AC2F-04F346845025}" presName="LevelTwoTextNode" presStyleLbl="node3" presStyleIdx="3" presStyleCnt="5">
        <dgm:presLayoutVars>
          <dgm:chPref val="3"/>
        </dgm:presLayoutVars>
      </dgm:prSet>
      <dgm:spPr/>
      <dgm:t>
        <a:bodyPr/>
        <a:lstStyle/>
        <a:p>
          <a:endParaRPr lang="en-GB"/>
        </a:p>
      </dgm:t>
    </dgm:pt>
    <dgm:pt modelId="{AA1BA989-23B0-4102-8873-0A7D438BB054}" type="pres">
      <dgm:prSet presAssocID="{E1AF21C2-7AF4-4799-AC2F-04F346845025}" presName="level3hierChild" presStyleCnt="0"/>
      <dgm:spPr/>
    </dgm:pt>
    <dgm:pt modelId="{23284501-CDED-46B1-8049-DFB09A0FB4A6}" type="pres">
      <dgm:prSet presAssocID="{2E12C6FA-8AD8-4A28-87F5-F0AAE0780B8E}" presName="conn2-1" presStyleLbl="parChTrans1D3" presStyleIdx="4" presStyleCnt="5"/>
      <dgm:spPr/>
      <dgm:t>
        <a:bodyPr/>
        <a:lstStyle/>
        <a:p>
          <a:endParaRPr lang="en-GB"/>
        </a:p>
      </dgm:t>
    </dgm:pt>
    <dgm:pt modelId="{99717518-513A-4E27-86AB-BF00D25E07DF}" type="pres">
      <dgm:prSet presAssocID="{2E12C6FA-8AD8-4A28-87F5-F0AAE0780B8E}" presName="connTx" presStyleLbl="parChTrans1D3" presStyleIdx="4" presStyleCnt="5"/>
      <dgm:spPr/>
      <dgm:t>
        <a:bodyPr/>
        <a:lstStyle/>
        <a:p>
          <a:endParaRPr lang="en-GB"/>
        </a:p>
      </dgm:t>
    </dgm:pt>
    <dgm:pt modelId="{880778E0-33C8-45AA-A044-6A844EF9F050}" type="pres">
      <dgm:prSet presAssocID="{323CA806-14EA-4336-B817-05E75B6A7F2F}" presName="root2" presStyleCnt="0"/>
      <dgm:spPr/>
    </dgm:pt>
    <dgm:pt modelId="{3BECAA46-D7E9-470B-A505-1517ED7771B1}" type="pres">
      <dgm:prSet presAssocID="{323CA806-14EA-4336-B817-05E75B6A7F2F}" presName="LevelTwoTextNode" presStyleLbl="node3" presStyleIdx="4" presStyleCnt="5">
        <dgm:presLayoutVars>
          <dgm:chPref val="3"/>
        </dgm:presLayoutVars>
      </dgm:prSet>
      <dgm:spPr/>
      <dgm:t>
        <a:bodyPr/>
        <a:lstStyle/>
        <a:p>
          <a:endParaRPr lang="en-GB"/>
        </a:p>
      </dgm:t>
    </dgm:pt>
    <dgm:pt modelId="{55B91C79-0B26-4A4A-88C2-0B45F98FD64E}" type="pres">
      <dgm:prSet presAssocID="{323CA806-14EA-4336-B817-05E75B6A7F2F}" presName="level3hierChild" presStyleCnt="0"/>
      <dgm:spPr/>
    </dgm:pt>
  </dgm:ptLst>
  <dgm:cxnLst>
    <dgm:cxn modelId="{075254F9-A095-4D58-8E8B-07FF1D5A6387}" type="presOf" srcId="{4410144C-E390-46BA-876E-DA8BB11E2FCD}" destId="{FCA2D8A5-DB28-4965-BF79-7E1B241B8C57}" srcOrd="1" destOrd="0" presId="urn:microsoft.com/office/officeart/2005/8/layout/hierarchy2"/>
    <dgm:cxn modelId="{623CE836-F9F1-4771-A4F1-3A6178998618}" srcId="{73485DFB-9A8F-4C6A-9AA9-FCE26ED58B42}" destId="{5BDED671-C45B-43AC-AD84-CA9F1CCF6598}" srcOrd="1" destOrd="0" parTransId="{0671C96F-D768-48D0-A887-42AC296883D5}" sibTransId="{120B5994-DB2C-40A5-AE1F-8680ED7FB4C6}"/>
    <dgm:cxn modelId="{BBFBBA16-2E93-4A07-B7C4-F241FB70624D}" type="presOf" srcId="{F70523AF-1F55-4632-95C3-FE5D27CCA992}" destId="{F67696A4-640E-4F16-871D-5A93B4D30B43}" srcOrd="0" destOrd="0" presId="urn:microsoft.com/office/officeart/2005/8/layout/hierarchy2"/>
    <dgm:cxn modelId="{E73E6B6A-8F41-44AB-901F-6B006156C542}" type="presOf" srcId="{E1AF21C2-7AF4-4799-AC2F-04F346845025}" destId="{772D58EA-2EF2-4E13-9300-82448731DB60}" srcOrd="0" destOrd="0" presId="urn:microsoft.com/office/officeart/2005/8/layout/hierarchy2"/>
    <dgm:cxn modelId="{69D2CEDE-E362-4251-B18F-E5999A6ACE50}" srcId="{5BDED671-C45B-43AC-AD84-CA9F1CCF6598}" destId="{B4C31270-25F2-461E-AE36-321C81813DDD}" srcOrd="0" destOrd="0" parTransId="{4410144C-E390-46BA-876E-DA8BB11E2FCD}" sibTransId="{4E71D6E3-89F4-4663-903D-E0B11E62EAC0}"/>
    <dgm:cxn modelId="{E576CBD7-35C3-4311-9648-F5982732F249}" srcId="{5BDED671-C45B-43AC-AD84-CA9F1CCF6598}" destId="{E1AF21C2-7AF4-4799-AC2F-04F346845025}" srcOrd="3" destOrd="0" parTransId="{89641EA5-5279-49E3-BA99-844331F45192}" sibTransId="{C0DF175D-FBAC-4634-A32A-D2041B1E4613}"/>
    <dgm:cxn modelId="{980D73F2-1224-4E14-AF03-AD73B906F87D}" type="presOf" srcId="{89641EA5-5279-49E3-BA99-844331F45192}" destId="{0758877C-0A7C-46BA-974E-903B78B92B56}" srcOrd="0" destOrd="0" presId="urn:microsoft.com/office/officeart/2005/8/layout/hierarchy2"/>
    <dgm:cxn modelId="{2BEA7FDA-0AAD-4D56-8C51-917742EA50DF}" type="presOf" srcId="{323CA806-14EA-4336-B817-05E75B6A7F2F}" destId="{3BECAA46-D7E9-470B-A505-1517ED7771B1}" srcOrd="0" destOrd="0" presId="urn:microsoft.com/office/officeart/2005/8/layout/hierarchy2"/>
    <dgm:cxn modelId="{CD4C2F48-8AD4-414D-AD8D-7CC781E52112}" type="presOf" srcId="{0671C96F-D768-48D0-A887-42AC296883D5}" destId="{1970245B-79F7-4155-83F4-80685C9A61D1}" srcOrd="1" destOrd="0" presId="urn:microsoft.com/office/officeart/2005/8/layout/hierarchy2"/>
    <dgm:cxn modelId="{D2604A20-BD2B-48D7-B02B-29238AB4BA5B}" type="presOf" srcId="{063F3F27-F2BB-481E-9882-0D0136A77DF7}" destId="{7C3EA114-863E-4ED3-9D00-67EF23974794}" srcOrd="0" destOrd="0" presId="urn:microsoft.com/office/officeart/2005/8/layout/hierarchy2"/>
    <dgm:cxn modelId="{4494003B-1528-42E2-AB1E-D03E2B0D7F52}" type="presOf" srcId="{6681C5CF-6BFE-47E1-8610-A43FD41AE915}" destId="{17C82C93-A513-4484-A30B-51C1B904EA2B}" srcOrd="0" destOrd="0" presId="urn:microsoft.com/office/officeart/2005/8/layout/hierarchy2"/>
    <dgm:cxn modelId="{61F5A339-0C8F-4162-8C70-4143B63E9BCE}" type="presOf" srcId="{0671C96F-D768-48D0-A887-42AC296883D5}" destId="{AF1B5224-20DB-4C82-A6DA-89FCB4F4FB6B}" srcOrd="0" destOrd="0" presId="urn:microsoft.com/office/officeart/2005/8/layout/hierarchy2"/>
    <dgm:cxn modelId="{CA7EC9F6-3E4A-488E-9118-28C39BE220B6}" srcId="{5BDED671-C45B-43AC-AD84-CA9F1CCF6598}" destId="{323CA806-14EA-4336-B817-05E75B6A7F2F}" srcOrd="4" destOrd="0" parTransId="{2E12C6FA-8AD8-4A28-87F5-F0AAE0780B8E}" sibTransId="{C0FAE647-5238-4B3C-B6F4-FE6A4068D094}"/>
    <dgm:cxn modelId="{2A871F31-F1E6-4B33-BA6E-91D8F2EC7074}" type="presOf" srcId="{286617BC-BE34-4DDA-A5E6-E754A674C836}" destId="{6FC420E5-F705-45B8-A795-7B8513D67E1C}" srcOrd="0" destOrd="0" presId="urn:microsoft.com/office/officeart/2005/8/layout/hierarchy2"/>
    <dgm:cxn modelId="{2D7E5316-57ED-4011-A99A-6F261C5447D2}" type="presOf" srcId="{5BDED671-C45B-43AC-AD84-CA9F1CCF6598}" destId="{5C7B29ED-AE9F-420C-9C32-7A60C2015B0A}" srcOrd="0" destOrd="0" presId="urn:microsoft.com/office/officeart/2005/8/layout/hierarchy2"/>
    <dgm:cxn modelId="{068AE221-56AF-4A61-8B30-D30ACA28718F}" srcId="{286617BC-BE34-4DDA-A5E6-E754A674C836}" destId="{73485DFB-9A8F-4C6A-9AA9-FCE26ED58B42}" srcOrd="0" destOrd="0" parTransId="{98179326-E8BB-4CAA-BFF7-34F8DFBA1056}" sibTransId="{EF22BB26-DFFD-4C2B-B786-5D8B9DFA8A7C}"/>
    <dgm:cxn modelId="{555D6695-4782-4DBB-A374-FC9F692D589A}" type="presOf" srcId="{6681C5CF-6BFE-47E1-8610-A43FD41AE915}" destId="{BE45F6B3-E9F7-42B9-A867-D725A916C373}" srcOrd="1" destOrd="0" presId="urn:microsoft.com/office/officeart/2005/8/layout/hierarchy2"/>
    <dgm:cxn modelId="{2AACA5D2-1815-49F3-AB01-0C46E07CD0E8}" type="presOf" srcId="{68A72426-13A7-4C81-AD04-D14E95274EBA}" destId="{114E5147-88F5-4DFD-9358-7A0E5161A545}" srcOrd="0" destOrd="0" presId="urn:microsoft.com/office/officeart/2005/8/layout/hierarchy2"/>
    <dgm:cxn modelId="{046FF348-476E-4F80-97C4-199DE35CE08F}" type="presOf" srcId="{B4C31270-25F2-461E-AE36-321C81813DDD}" destId="{217189D2-CA8B-4BB2-B320-559D87BF7886}" srcOrd="0" destOrd="0" presId="urn:microsoft.com/office/officeart/2005/8/layout/hierarchy2"/>
    <dgm:cxn modelId="{C72A77BB-6CC7-4B22-AF6C-7923F4D7AC82}" type="presOf" srcId="{2E12C6FA-8AD8-4A28-87F5-F0AAE0780B8E}" destId="{23284501-CDED-46B1-8049-DFB09A0FB4A6}" srcOrd="0" destOrd="0" presId="urn:microsoft.com/office/officeart/2005/8/layout/hierarchy2"/>
    <dgm:cxn modelId="{DE316CEE-8556-407B-88D9-2118D3890768}" type="presOf" srcId="{FC751C67-0136-4E84-802C-2A2A9A9D207A}" destId="{82F8BF68-9934-45A8-A6AE-215BC7168DE9}" srcOrd="1" destOrd="0" presId="urn:microsoft.com/office/officeart/2005/8/layout/hierarchy2"/>
    <dgm:cxn modelId="{8F21491B-6302-4E60-A9EC-549C47DBED34}" srcId="{5BDED671-C45B-43AC-AD84-CA9F1CCF6598}" destId="{F70523AF-1F55-4632-95C3-FE5D27CCA992}" srcOrd="1" destOrd="0" parTransId="{FC751C67-0136-4E84-802C-2A2A9A9D207A}" sibTransId="{F5F714FA-4867-4FB6-83FE-B0ABA1ADA4F1}"/>
    <dgm:cxn modelId="{4CD74F6F-5F13-4AE1-B46D-42CD35DBDE92}" type="presOf" srcId="{2A9BB7FC-DC60-4ACE-9C55-C423E57543E3}" destId="{7A719E7B-D332-4283-9F54-C82B4C8A4A8A}" srcOrd="0" destOrd="0" presId="urn:microsoft.com/office/officeart/2005/8/layout/hierarchy2"/>
    <dgm:cxn modelId="{4FA9DEDB-917A-415C-BDCE-B91EB3F94981}" srcId="{5BDED671-C45B-43AC-AD84-CA9F1CCF6598}" destId="{063F3F27-F2BB-481E-9882-0D0136A77DF7}" srcOrd="2" destOrd="0" parTransId="{6681C5CF-6BFE-47E1-8610-A43FD41AE915}" sibTransId="{65A77C79-CB22-424A-8682-B46A2D57C67D}"/>
    <dgm:cxn modelId="{3857E7C4-C86E-49F4-9C3F-A775AF2F0D3C}" type="presOf" srcId="{89641EA5-5279-49E3-BA99-844331F45192}" destId="{6A5D9E58-5308-4DA3-A3E1-789BD78B14A6}" srcOrd="1" destOrd="0" presId="urn:microsoft.com/office/officeart/2005/8/layout/hierarchy2"/>
    <dgm:cxn modelId="{0C39CEFC-80E2-4184-A69C-9789B64187E1}" type="presOf" srcId="{4410144C-E390-46BA-876E-DA8BB11E2FCD}" destId="{2D26EC48-6626-4059-A725-4737645A114E}" srcOrd="0" destOrd="0" presId="urn:microsoft.com/office/officeart/2005/8/layout/hierarchy2"/>
    <dgm:cxn modelId="{6AF2F030-464F-4A74-AE7D-A7C88795EFD4}" srcId="{73485DFB-9A8F-4C6A-9AA9-FCE26ED58B42}" destId="{68A72426-13A7-4C81-AD04-D14E95274EBA}" srcOrd="0" destOrd="0" parTransId="{2A9BB7FC-DC60-4ACE-9C55-C423E57543E3}" sibTransId="{24A860B9-E243-4520-82F8-2244AB6A8CF7}"/>
    <dgm:cxn modelId="{B04658D5-E75A-4784-98E4-4DB0BB4CEE08}" type="presOf" srcId="{73485DFB-9A8F-4C6A-9AA9-FCE26ED58B42}" destId="{98CA3D9E-58C2-4904-B016-4391C1093A1C}" srcOrd="0" destOrd="0" presId="urn:microsoft.com/office/officeart/2005/8/layout/hierarchy2"/>
    <dgm:cxn modelId="{EEE69EF2-9CB6-416C-9DC5-6F3DDD02B5F8}" type="presOf" srcId="{2E12C6FA-8AD8-4A28-87F5-F0AAE0780B8E}" destId="{99717518-513A-4E27-86AB-BF00D25E07DF}" srcOrd="1" destOrd="0" presId="urn:microsoft.com/office/officeart/2005/8/layout/hierarchy2"/>
    <dgm:cxn modelId="{FC182651-75D1-4EEF-B02E-4987DF6B1659}" type="presOf" srcId="{2A9BB7FC-DC60-4ACE-9C55-C423E57543E3}" destId="{395B6F9B-31F8-497C-BACA-02A01BEBADA2}" srcOrd="1" destOrd="0" presId="urn:microsoft.com/office/officeart/2005/8/layout/hierarchy2"/>
    <dgm:cxn modelId="{7369F45D-47B5-41F1-B327-33AA19AE3BB0}" type="presOf" srcId="{FC751C67-0136-4E84-802C-2A2A9A9D207A}" destId="{D5D45431-B597-4082-A373-8AB7C0BC380D}" srcOrd="0" destOrd="0" presId="urn:microsoft.com/office/officeart/2005/8/layout/hierarchy2"/>
    <dgm:cxn modelId="{1140D945-CAC5-487E-A03F-14893D95D4DD}" type="presParOf" srcId="{6FC420E5-F705-45B8-A795-7B8513D67E1C}" destId="{79FE64DB-0BB6-4B08-A810-023D6A8CBF19}" srcOrd="0" destOrd="0" presId="urn:microsoft.com/office/officeart/2005/8/layout/hierarchy2"/>
    <dgm:cxn modelId="{B582283D-78B4-4683-826B-11A90FB3A01F}" type="presParOf" srcId="{79FE64DB-0BB6-4B08-A810-023D6A8CBF19}" destId="{98CA3D9E-58C2-4904-B016-4391C1093A1C}" srcOrd="0" destOrd="0" presId="urn:microsoft.com/office/officeart/2005/8/layout/hierarchy2"/>
    <dgm:cxn modelId="{381C7108-BCB7-414E-8300-3498F6CA951E}" type="presParOf" srcId="{79FE64DB-0BB6-4B08-A810-023D6A8CBF19}" destId="{EC11BED7-C0EE-4656-B3B7-B4624AAAFDEE}" srcOrd="1" destOrd="0" presId="urn:microsoft.com/office/officeart/2005/8/layout/hierarchy2"/>
    <dgm:cxn modelId="{46285DC2-2329-426D-A5AC-E894CD20E223}" type="presParOf" srcId="{EC11BED7-C0EE-4656-B3B7-B4624AAAFDEE}" destId="{7A719E7B-D332-4283-9F54-C82B4C8A4A8A}" srcOrd="0" destOrd="0" presId="urn:microsoft.com/office/officeart/2005/8/layout/hierarchy2"/>
    <dgm:cxn modelId="{8EC61DBB-01C7-4F3C-8282-B9F483BECEE3}" type="presParOf" srcId="{7A719E7B-D332-4283-9F54-C82B4C8A4A8A}" destId="{395B6F9B-31F8-497C-BACA-02A01BEBADA2}" srcOrd="0" destOrd="0" presId="urn:microsoft.com/office/officeart/2005/8/layout/hierarchy2"/>
    <dgm:cxn modelId="{354CEFED-4730-4884-9080-673CB3644871}" type="presParOf" srcId="{EC11BED7-C0EE-4656-B3B7-B4624AAAFDEE}" destId="{B3E220AF-EDAF-4EF0-8440-73165474F617}" srcOrd="1" destOrd="0" presId="urn:microsoft.com/office/officeart/2005/8/layout/hierarchy2"/>
    <dgm:cxn modelId="{4E5F4375-DCBE-4113-B384-D1238B4C87AF}" type="presParOf" srcId="{B3E220AF-EDAF-4EF0-8440-73165474F617}" destId="{114E5147-88F5-4DFD-9358-7A0E5161A545}" srcOrd="0" destOrd="0" presId="urn:microsoft.com/office/officeart/2005/8/layout/hierarchy2"/>
    <dgm:cxn modelId="{59AD7409-E5F2-4A1C-9C53-96AB9CE6E4EB}" type="presParOf" srcId="{B3E220AF-EDAF-4EF0-8440-73165474F617}" destId="{F46AB1AD-B7F5-4995-A14E-04E88CCE8580}" srcOrd="1" destOrd="0" presId="urn:microsoft.com/office/officeart/2005/8/layout/hierarchy2"/>
    <dgm:cxn modelId="{ED3DE5B8-1DF9-488F-A77B-19CAC224BD30}" type="presParOf" srcId="{EC11BED7-C0EE-4656-B3B7-B4624AAAFDEE}" destId="{AF1B5224-20DB-4C82-A6DA-89FCB4F4FB6B}" srcOrd="2" destOrd="0" presId="urn:microsoft.com/office/officeart/2005/8/layout/hierarchy2"/>
    <dgm:cxn modelId="{7A6196C8-C124-4D9E-B1C1-0534B7238B0A}" type="presParOf" srcId="{AF1B5224-20DB-4C82-A6DA-89FCB4F4FB6B}" destId="{1970245B-79F7-4155-83F4-80685C9A61D1}" srcOrd="0" destOrd="0" presId="urn:microsoft.com/office/officeart/2005/8/layout/hierarchy2"/>
    <dgm:cxn modelId="{4F815D01-E054-4349-9858-EE56447D838F}" type="presParOf" srcId="{EC11BED7-C0EE-4656-B3B7-B4624AAAFDEE}" destId="{C06665CC-1BF4-4B30-A450-29D789EBF315}" srcOrd="3" destOrd="0" presId="urn:microsoft.com/office/officeart/2005/8/layout/hierarchy2"/>
    <dgm:cxn modelId="{E0C654BF-F55F-49A8-8ACF-19A448512AFA}" type="presParOf" srcId="{C06665CC-1BF4-4B30-A450-29D789EBF315}" destId="{5C7B29ED-AE9F-420C-9C32-7A60C2015B0A}" srcOrd="0" destOrd="0" presId="urn:microsoft.com/office/officeart/2005/8/layout/hierarchy2"/>
    <dgm:cxn modelId="{F7B1EF56-A763-4F23-BAA0-465DCCF4909D}" type="presParOf" srcId="{C06665CC-1BF4-4B30-A450-29D789EBF315}" destId="{FFFC4E18-CB1D-4C05-852B-9DD50DA1CD94}" srcOrd="1" destOrd="0" presId="urn:microsoft.com/office/officeart/2005/8/layout/hierarchy2"/>
    <dgm:cxn modelId="{F3D6E6B7-A49A-4FE6-85BC-670D94C50885}" type="presParOf" srcId="{FFFC4E18-CB1D-4C05-852B-9DD50DA1CD94}" destId="{2D26EC48-6626-4059-A725-4737645A114E}" srcOrd="0" destOrd="0" presId="urn:microsoft.com/office/officeart/2005/8/layout/hierarchy2"/>
    <dgm:cxn modelId="{1BF2C0ED-1DA9-4044-9380-1708DE2427D2}" type="presParOf" srcId="{2D26EC48-6626-4059-A725-4737645A114E}" destId="{FCA2D8A5-DB28-4965-BF79-7E1B241B8C57}" srcOrd="0" destOrd="0" presId="urn:microsoft.com/office/officeart/2005/8/layout/hierarchy2"/>
    <dgm:cxn modelId="{C3A605BC-E338-4762-B00F-B964D6E1DAFB}" type="presParOf" srcId="{FFFC4E18-CB1D-4C05-852B-9DD50DA1CD94}" destId="{E6460747-F69E-475C-A506-861A91B99A72}" srcOrd="1" destOrd="0" presId="urn:microsoft.com/office/officeart/2005/8/layout/hierarchy2"/>
    <dgm:cxn modelId="{3ACFBFDA-BA80-480B-B068-B1C6FF9E0761}" type="presParOf" srcId="{E6460747-F69E-475C-A506-861A91B99A72}" destId="{217189D2-CA8B-4BB2-B320-559D87BF7886}" srcOrd="0" destOrd="0" presId="urn:microsoft.com/office/officeart/2005/8/layout/hierarchy2"/>
    <dgm:cxn modelId="{13DC6782-D7D6-41C2-B98C-2EED1593FAF2}" type="presParOf" srcId="{E6460747-F69E-475C-A506-861A91B99A72}" destId="{153E9C44-E751-482D-A55B-A3DC6EC7B18C}" srcOrd="1" destOrd="0" presId="urn:microsoft.com/office/officeart/2005/8/layout/hierarchy2"/>
    <dgm:cxn modelId="{398EAC94-E6E8-472C-B5E9-C3D0B2691BE9}" type="presParOf" srcId="{FFFC4E18-CB1D-4C05-852B-9DD50DA1CD94}" destId="{D5D45431-B597-4082-A373-8AB7C0BC380D}" srcOrd="2" destOrd="0" presId="urn:microsoft.com/office/officeart/2005/8/layout/hierarchy2"/>
    <dgm:cxn modelId="{CA132948-53F1-4BC0-8672-B27061D91A94}" type="presParOf" srcId="{D5D45431-B597-4082-A373-8AB7C0BC380D}" destId="{82F8BF68-9934-45A8-A6AE-215BC7168DE9}" srcOrd="0" destOrd="0" presId="urn:microsoft.com/office/officeart/2005/8/layout/hierarchy2"/>
    <dgm:cxn modelId="{091E1821-C541-4B79-821D-2291413580B4}" type="presParOf" srcId="{FFFC4E18-CB1D-4C05-852B-9DD50DA1CD94}" destId="{F046DB60-F68F-4EFE-BA37-A5563FCCE3FC}" srcOrd="3" destOrd="0" presId="urn:microsoft.com/office/officeart/2005/8/layout/hierarchy2"/>
    <dgm:cxn modelId="{34CD00F8-BD5F-4AFD-90D0-60BD22D1A798}" type="presParOf" srcId="{F046DB60-F68F-4EFE-BA37-A5563FCCE3FC}" destId="{F67696A4-640E-4F16-871D-5A93B4D30B43}" srcOrd="0" destOrd="0" presId="urn:microsoft.com/office/officeart/2005/8/layout/hierarchy2"/>
    <dgm:cxn modelId="{BF44DB4A-C93C-4DF3-9A9F-82A53D96A0C5}" type="presParOf" srcId="{F046DB60-F68F-4EFE-BA37-A5563FCCE3FC}" destId="{ACD514C7-5D4E-4F4B-8F5A-A26D96081143}" srcOrd="1" destOrd="0" presId="urn:microsoft.com/office/officeart/2005/8/layout/hierarchy2"/>
    <dgm:cxn modelId="{FE6646A8-1591-4FC6-B8E7-6F38EC9ACC8F}" type="presParOf" srcId="{FFFC4E18-CB1D-4C05-852B-9DD50DA1CD94}" destId="{17C82C93-A513-4484-A30B-51C1B904EA2B}" srcOrd="4" destOrd="0" presId="urn:microsoft.com/office/officeart/2005/8/layout/hierarchy2"/>
    <dgm:cxn modelId="{799A07A5-7551-4771-94BF-2D21C84800CC}" type="presParOf" srcId="{17C82C93-A513-4484-A30B-51C1B904EA2B}" destId="{BE45F6B3-E9F7-42B9-A867-D725A916C373}" srcOrd="0" destOrd="0" presId="urn:microsoft.com/office/officeart/2005/8/layout/hierarchy2"/>
    <dgm:cxn modelId="{E1552E3C-9444-430E-A2D6-17D5742C474F}" type="presParOf" srcId="{FFFC4E18-CB1D-4C05-852B-9DD50DA1CD94}" destId="{C33273D1-AB56-4A09-BB4F-571AF1C527B3}" srcOrd="5" destOrd="0" presId="urn:microsoft.com/office/officeart/2005/8/layout/hierarchy2"/>
    <dgm:cxn modelId="{BD9A298E-FA7B-465C-9DE0-879055ACF02E}" type="presParOf" srcId="{C33273D1-AB56-4A09-BB4F-571AF1C527B3}" destId="{7C3EA114-863E-4ED3-9D00-67EF23974794}" srcOrd="0" destOrd="0" presId="urn:microsoft.com/office/officeart/2005/8/layout/hierarchy2"/>
    <dgm:cxn modelId="{429FF6A5-FF9A-45E6-9561-F9086F0BB30E}" type="presParOf" srcId="{C33273D1-AB56-4A09-BB4F-571AF1C527B3}" destId="{E3F39E2D-3E32-4E3C-906D-6238C14B7C4B}" srcOrd="1" destOrd="0" presId="urn:microsoft.com/office/officeart/2005/8/layout/hierarchy2"/>
    <dgm:cxn modelId="{97F39A6F-901C-4D4F-95F0-EEB129B0ECE0}" type="presParOf" srcId="{FFFC4E18-CB1D-4C05-852B-9DD50DA1CD94}" destId="{0758877C-0A7C-46BA-974E-903B78B92B56}" srcOrd="6" destOrd="0" presId="urn:microsoft.com/office/officeart/2005/8/layout/hierarchy2"/>
    <dgm:cxn modelId="{17535520-BCE9-4ACF-A980-7A44EEA921E2}" type="presParOf" srcId="{0758877C-0A7C-46BA-974E-903B78B92B56}" destId="{6A5D9E58-5308-4DA3-A3E1-789BD78B14A6}" srcOrd="0" destOrd="0" presId="urn:microsoft.com/office/officeart/2005/8/layout/hierarchy2"/>
    <dgm:cxn modelId="{3797752B-97FC-410E-A38F-9685A1E20720}" type="presParOf" srcId="{FFFC4E18-CB1D-4C05-852B-9DD50DA1CD94}" destId="{E36771C2-8AF2-41E9-95B2-92DC40C35667}" srcOrd="7" destOrd="0" presId="urn:microsoft.com/office/officeart/2005/8/layout/hierarchy2"/>
    <dgm:cxn modelId="{8FF0F506-0EEA-4C3B-9665-C07A9D5024A8}" type="presParOf" srcId="{E36771C2-8AF2-41E9-95B2-92DC40C35667}" destId="{772D58EA-2EF2-4E13-9300-82448731DB60}" srcOrd="0" destOrd="0" presId="urn:microsoft.com/office/officeart/2005/8/layout/hierarchy2"/>
    <dgm:cxn modelId="{21CFBAE6-9F92-4D35-AFDD-59E7B2C1446F}" type="presParOf" srcId="{E36771C2-8AF2-41E9-95B2-92DC40C35667}" destId="{AA1BA989-23B0-4102-8873-0A7D438BB054}" srcOrd="1" destOrd="0" presId="urn:microsoft.com/office/officeart/2005/8/layout/hierarchy2"/>
    <dgm:cxn modelId="{41AAD8D2-23EE-464D-8114-1A7E6D2A6161}" type="presParOf" srcId="{FFFC4E18-CB1D-4C05-852B-9DD50DA1CD94}" destId="{23284501-CDED-46B1-8049-DFB09A0FB4A6}" srcOrd="8" destOrd="0" presId="urn:microsoft.com/office/officeart/2005/8/layout/hierarchy2"/>
    <dgm:cxn modelId="{23C66008-C684-4D6B-BEBD-152A26545D5B}" type="presParOf" srcId="{23284501-CDED-46B1-8049-DFB09A0FB4A6}" destId="{99717518-513A-4E27-86AB-BF00D25E07DF}" srcOrd="0" destOrd="0" presId="urn:microsoft.com/office/officeart/2005/8/layout/hierarchy2"/>
    <dgm:cxn modelId="{48E5B8B7-59B0-45B0-B3FE-61842051CD85}" type="presParOf" srcId="{FFFC4E18-CB1D-4C05-852B-9DD50DA1CD94}" destId="{880778E0-33C8-45AA-A044-6A844EF9F050}" srcOrd="9" destOrd="0" presId="urn:microsoft.com/office/officeart/2005/8/layout/hierarchy2"/>
    <dgm:cxn modelId="{D8F9BF9F-05A6-4054-9E49-1A8B8FA8C2B1}" type="presParOf" srcId="{880778E0-33C8-45AA-A044-6A844EF9F050}" destId="{3BECAA46-D7E9-470B-A505-1517ED7771B1}" srcOrd="0" destOrd="0" presId="urn:microsoft.com/office/officeart/2005/8/layout/hierarchy2"/>
    <dgm:cxn modelId="{CAC4C5E1-B10C-4592-A55E-356DF6E90E4E}" type="presParOf" srcId="{880778E0-33C8-45AA-A044-6A844EF9F050}" destId="{55B91C79-0B26-4A4A-88C2-0B45F98FD64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6617BC-BE34-4DDA-A5E6-E754A674C83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NZ"/>
        </a:p>
      </dgm:t>
    </dgm:pt>
    <dgm:pt modelId="{73485DFB-9A8F-4C6A-9AA9-FCE26ED58B42}">
      <dgm:prSet phldrT="[Text]"/>
      <dgm:spPr/>
      <dgm:t>
        <a:bodyPr/>
        <a:lstStyle/>
        <a:p>
          <a:r>
            <a:rPr lang="en-NZ" dirty="0"/>
            <a:t>Governance Board</a:t>
          </a:r>
        </a:p>
      </dgm:t>
    </dgm:pt>
    <dgm:pt modelId="{98179326-E8BB-4CAA-BFF7-34F8DFBA1056}" type="parTrans" cxnId="{068AE221-56AF-4A61-8B30-D30ACA28718F}">
      <dgm:prSet/>
      <dgm:spPr/>
      <dgm:t>
        <a:bodyPr/>
        <a:lstStyle/>
        <a:p>
          <a:endParaRPr lang="en-NZ"/>
        </a:p>
      </dgm:t>
    </dgm:pt>
    <dgm:pt modelId="{EF22BB26-DFFD-4C2B-B786-5D8B9DFA8A7C}" type="sibTrans" cxnId="{068AE221-56AF-4A61-8B30-D30ACA28718F}">
      <dgm:prSet/>
      <dgm:spPr/>
      <dgm:t>
        <a:bodyPr/>
        <a:lstStyle/>
        <a:p>
          <a:endParaRPr lang="en-NZ"/>
        </a:p>
      </dgm:t>
    </dgm:pt>
    <dgm:pt modelId="{68A72426-13A7-4C81-AD04-D14E95274EBA}">
      <dgm:prSet phldrT="[Text]"/>
      <dgm:spPr/>
      <dgm:t>
        <a:bodyPr/>
        <a:lstStyle/>
        <a:p>
          <a:r>
            <a:rPr lang="en-NZ" dirty="0"/>
            <a:t>President</a:t>
          </a:r>
        </a:p>
      </dgm:t>
    </dgm:pt>
    <dgm:pt modelId="{2A9BB7FC-DC60-4ACE-9C55-C423E57543E3}" type="parTrans" cxnId="{6AF2F030-464F-4A74-AE7D-A7C88795EFD4}">
      <dgm:prSet/>
      <dgm:spPr/>
      <dgm:t>
        <a:bodyPr/>
        <a:lstStyle/>
        <a:p>
          <a:endParaRPr lang="en-NZ"/>
        </a:p>
      </dgm:t>
    </dgm:pt>
    <dgm:pt modelId="{24A860B9-E243-4520-82F8-2244AB6A8CF7}" type="sibTrans" cxnId="{6AF2F030-464F-4A74-AE7D-A7C88795EFD4}">
      <dgm:prSet/>
      <dgm:spPr/>
      <dgm:t>
        <a:bodyPr/>
        <a:lstStyle/>
        <a:p>
          <a:endParaRPr lang="en-NZ"/>
        </a:p>
      </dgm:t>
    </dgm:pt>
    <dgm:pt modelId="{5BDED671-C45B-43AC-AD84-CA9F1CCF6598}">
      <dgm:prSet phldrT="[Text]"/>
      <dgm:spPr/>
      <dgm:t>
        <a:bodyPr/>
        <a:lstStyle/>
        <a:p>
          <a:r>
            <a:rPr lang="en-NZ" dirty="0"/>
            <a:t>CEO</a:t>
          </a:r>
        </a:p>
      </dgm:t>
    </dgm:pt>
    <dgm:pt modelId="{0671C96F-D768-48D0-A887-42AC296883D5}" type="parTrans" cxnId="{623CE836-F9F1-4771-A4F1-3A6178998618}">
      <dgm:prSet/>
      <dgm:spPr/>
      <dgm:t>
        <a:bodyPr/>
        <a:lstStyle/>
        <a:p>
          <a:endParaRPr lang="en-NZ"/>
        </a:p>
      </dgm:t>
    </dgm:pt>
    <dgm:pt modelId="{120B5994-DB2C-40A5-AE1F-8680ED7FB4C6}" type="sibTrans" cxnId="{623CE836-F9F1-4771-A4F1-3A6178998618}">
      <dgm:prSet/>
      <dgm:spPr/>
      <dgm:t>
        <a:bodyPr/>
        <a:lstStyle/>
        <a:p>
          <a:endParaRPr lang="en-NZ"/>
        </a:p>
      </dgm:t>
    </dgm:pt>
    <dgm:pt modelId="{EA47C244-9A9C-465C-B61C-080EA80428BF}">
      <dgm:prSet phldrT="[Text]"/>
      <dgm:spPr/>
      <dgm:t>
        <a:bodyPr/>
        <a:lstStyle/>
        <a:p>
          <a:pPr>
            <a:buFont typeface="Wingdings" panose="05000000000000000000" pitchFamily="2" charset="2"/>
            <a:buChar char="q"/>
          </a:pPr>
          <a:r>
            <a:rPr lang="en-NZ" dirty="0"/>
            <a:t>Senior Leadership Team x9</a:t>
          </a:r>
        </a:p>
      </dgm:t>
    </dgm:pt>
    <dgm:pt modelId="{EBB06AA2-65CA-482D-B8A7-1D584C53668B}" type="parTrans" cxnId="{2D6BFA19-02A3-46FB-A809-B4CAE4FCD1C5}">
      <dgm:prSet/>
      <dgm:spPr/>
      <dgm:t>
        <a:bodyPr/>
        <a:lstStyle/>
        <a:p>
          <a:endParaRPr lang="en-NZ"/>
        </a:p>
      </dgm:t>
    </dgm:pt>
    <dgm:pt modelId="{2708CC8F-2335-4953-9E03-F7AD7067D84D}" type="sibTrans" cxnId="{2D6BFA19-02A3-46FB-A809-B4CAE4FCD1C5}">
      <dgm:prSet/>
      <dgm:spPr/>
      <dgm:t>
        <a:bodyPr/>
        <a:lstStyle/>
        <a:p>
          <a:endParaRPr lang="en-NZ"/>
        </a:p>
      </dgm:t>
    </dgm:pt>
    <dgm:pt modelId="{C9B80BD3-86E5-4CAE-9475-EFFD7BC2C3E3}">
      <dgm:prSet phldrT="[Text]"/>
      <dgm:spPr/>
      <dgm:t>
        <a:bodyPr/>
        <a:lstStyle/>
        <a:p>
          <a:pPr>
            <a:buFont typeface="Wingdings" panose="05000000000000000000" pitchFamily="2" charset="2"/>
            <a:buChar char="q"/>
          </a:pPr>
          <a:r>
            <a:rPr lang="en-NZ" dirty="0"/>
            <a:t>Administrators x2</a:t>
          </a:r>
        </a:p>
      </dgm:t>
    </dgm:pt>
    <dgm:pt modelId="{4DA9EF68-27AB-4A78-88CF-C42296BDA0C9}" type="parTrans" cxnId="{3B5FC671-CFCD-4ACC-8F8D-CFBCFF62968C}">
      <dgm:prSet/>
      <dgm:spPr/>
      <dgm:t>
        <a:bodyPr/>
        <a:lstStyle/>
        <a:p>
          <a:endParaRPr lang="en-NZ"/>
        </a:p>
      </dgm:t>
    </dgm:pt>
    <dgm:pt modelId="{FEC8F304-B4F4-4415-8F27-A17F1F4C59A9}" type="sibTrans" cxnId="{3B5FC671-CFCD-4ACC-8F8D-CFBCFF62968C}">
      <dgm:prSet/>
      <dgm:spPr/>
      <dgm:t>
        <a:bodyPr/>
        <a:lstStyle/>
        <a:p>
          <a:endParaRPr lang="en-NZ"/>
        </a:p>
      </dgm:t>
    </dgm:pt>
    <dgm:pt modelId="{0428F9A0-3E14-4599-8FA4-102F8796E212}">
      <dgm:prSet phldrT="[Text]"/>
      <dgm:spPr/>
      <dgm:t>
        <a:bodyPr/>
        <a:lstStyle/>
        <a:p>
          <a:pPr>
            <a:buFont typeface="Wingdings" panose="05000000000000000000" pitchFamily="2" charset="2"/>
            <a:buChar char="q"/>
          </a:pPr>
          <a:r>
            <a:rPr lang="en-NZ" dirty="0"/>
            <a:t>HASANZ, Grading &amp; Branch Network Committees</a:t>
          </a:r>
        </a:p>
      </dgm:t>
    </dgm:pt>
    <dgm:pt modelId="{555E83D2-77CB-4524-8BAA-9990E917BDBB}" type="parTrans" cxnId="{89157643-7EEE-4D78-BC01-C8599942324A}">
      <dgm:prSet/>
      <dgm:spPr/>
      <dgm:t>
        <a:bodyPr/>
        <a:lstStyle/>
        <a:p>
          <a:endParaRPr lang="en-NZ"/>
        </a:p>
      </dgm:t>
    </dgm:pt>
    <dgm:pt modelId="{FC050ACF-EB9A-4BB6-8E4B-B631EA99DA59}" type="sibTrans" cxnId="{89157643-7EEE-4D78-BC01-C8599942324A}">
      <dgm:prSet/>
      <dgm:spPr/>
      <dgm:t>
        <a:bodyPr/>
        <a:lstStyle/>
        <a:p>
          <a:endParaRPr lang="en-NZ"/>
        </a:p>
      </dgm:t>
    </dgm:pt>
    <dgm:pt modelId="{6FC420E5-F705-45B8-A795-7B8513D67E1C}" type="pres">
      <dgm:prSet presAssocID="{286617BC-BE34-4DDA-A5E6-E754A674C836}" presName="diagram" presStyleCnt="0">
        <dgm:presLayoutVars>
          <dgm:chPref val="1"/>
          <dgm:dir/>
          <dgm:animOne val="branch"/>
          <dgm:animLvl val="lvl"/>
          <dgm:resizeHandles val="exact"/>
        </dgm:presLayoutVars>
      </dgm:prSet>
      <dgm:spPr/>
      <dgm:t>
        <a:bodyPr/>
        <a:lstStyle/>
        <a:p>
          <a:endParaRPr lang="en-GB"/>
        </a:p>
      </dgm:t>
    </dgm:pt>
    <dgm:pt modelId="{79FE64DB-0BB6-4B08-A810-023D6A8CBF19}" type="pres">
      <dgm:prSet presAssocID="{73485DFB-9A8F-4C6A-9AA9-FCE26ED58B42}" presName="root1" presStyleCnt="0"/>
      <dgm:spPr/>
    </dgm:pt>
    <dgm:pt modelId="{98CA3D9E-58C2-4904-B016-4391C1093A1C}" type="pres">
      <dgm:prSet presAssocID="{73485DFB-9A8F-4C6A-9AA9-FCE26ED58B42}" presName="LevelOneTextNode" presStyleLbl="node0" presStyleIdx="0" presStyleCnt="1">
        <dgm:presLayoutVars>
          <dgm:chPref val="3"/>
        </dgm:presLayoutVars>
      </dgm:prSet>
      <dgm:spPr/>
      <dgm:t>
        <a:bodyPr/>
        <a:lstStyle/>
        <a:p>
          <a:endParaRPr lang="en-GB"/>
        </a:p>
      </dgm:t>
    </dgm:pt>
    <dgm:pt modelId="{EC11BED7-C0EE-4656-B3B7-B4624AAAFDEE}" type="pres">
      <dgm:prSet presAssocID="{73485DFB-9A8F-4C6A-9AA9-FCE26ED58B42}" presName="level2hierChild" presStyleCnt="0"/>
      <dgm:spPr/>
    </dgm:pt>
    <dgm:pt modelId="{7A719E7B-D332-4283-9F54-C82B4C8A4A8A}" type="pres">
      <dgm:prSet presAssocID="{2A9BB7FC-DC60-4ACE-9C55-C423E57543E3}" presName="conn2-1" presStyleLbl="parChTrans1D2" presStyleIdx="0" presStyleCnt="2"/>
      <dgm:spPr/>
      <dgm:t>
        <a:bodyPr/>
        <a:lstStyle/>
        <a:p>
          <a:endParaRPr lang="en-GB"/>
        </a:p>
      </dgm:t>
    </dgm:pt>
    <dgm:pt modelId="{395B6F9B-31F8-497C-BACA-02A01BEBADA2}" type="pres">
      <dgm:prSet presAssocID="{2A9BB7FC-DC60-4ACE-9C55-C423E57543E3}" presName="connTx" presStyleLbl="parChTrans1D2" presStyleIdx="0" presStyleCnt="2"/>
      <dgm:spPr/>
      <dgm:t>
        <a:bodyPr/>
        <a:lstStyle/>
        <a:p>
          <a:endParaRPr lang="en-GB"/>
        </a:p>
      </dgm:t>
    </dgm:pt>
    <dgm:pt modelId="{B3E220AF-EDAF-4EF0-8440-73165474F617}" type="pres">
      <dgm:prSet presAssocID="{68A72426-13A7-4C81-AD04-D14E95274EBA}" presName="root2" presStyleCnt="0"/>
      <dgm:spPr/>
    </dgm:pt>
    <dgm:pt modelId="{114E5147-88F5-4DFD-9358-7A0E5161A545}" type="pres">
      <dgm:prSet presAssocID="{68A72426-13A7-4C81-AD04-D14E95274EBA}" presName="LevelTwoTextNode" presStyleLbl="node2" presStyleIdx="0" presStyleCnt="2">
        <dgm:presLayoutVars>
          <dgm:chPref val="3"/>
        </dgm:presLayoutVars>
      </dgm:prSet>
      <dgm:spPr/>
      <dgm:t>
        <a:bodyPr/>
        <a:lstStyle/>
        <a:p>
          <a:endParaRPr lang="en-GB"/>
        </a:p>
      </dgm:t>
    </dgm:pt>
    <dgm:pt modelId="{F46AB1AD-B7F5-4995-A14E-04E88CCE8580}" type="pres">
      <dgm:prSet presAssocID="{68A72426-13A7-4C81-AD04-D14E95274EBA}" presName="level3hierChild" presStyleCnt="0"/>
      <dgm:spPr/>
    </dgm:pt>
    <dgm:pt modelId="{AF1B5224-20DB-4C82-A6DA-89FCB4F4FB6B}" type="pres">
      <dgm:prSet presAssocID="{0671C96F-D768-48D0-A887-42AC296883D5}" presName="conn2-1" presStyleLbl="parChTrans1D2" presStyleIdx="1" presStyleCnt="2"/>
      <dgm:spPr/>
      <dgm:t>
        <a:bodyPr/>
        <a:lstStyle/>
        <a:p>
          <a:endParaRPr lang="en-GB"/>
        </a:p>
      </dgm:t>
    </dgm:pt>
    <dgm:pt modelId="{1970245B-79F7-4155-83F4-80685C9A61D1}" type="pres">
      <dgm:prSet presAssocID="{0671C96F-D768-48D0-A887-42AC296883D5}" presName="connTx" presStyleLbl="parChTrans1D2" presStyleIdx="1" presStyleCnt="2"/>
      <dgm:spPr/>
      <dgm:t>
        <a:bodyPr/>
        <a:lstStyle/>
        <a:p>
          <a:endParaRPr lang="en-GB"/>
        </a:p>
      </dgm:t>
    </dgm:pt>
    <dgm:pt modelId="{C06665CC-1BF4-4B30-A450-29D789EBF315}" type="pres">
      <dgm:prSet presAssocID="{5BDED671-C45B-43AC-AD84-CA9F1CCF6598}" presName="root2" presStyleCnt="0"/>
      <dgm:spPr/>
    </dgm:pt>
    <dgm:pt modelId="{5C7B29ED-AE9F-420C-9C32-7A60C2015B0A}" type="pres">
      <dgm:prSet presAssocID="{5BDED671-C45B-43AC-AD84-CA9F1CCF6598}" presName="LevelTwoTextNode" presStyleLbl="node2" presStyleIdx="1" presStyleCnt="2">
        <dgm:presLayoutVars>
          <dgm:chPref val="3"/>
        </dgm:presLayoutVars>
      </dgm:prSet>
      <dgm:spPr/>
      <dgm:t>
        <a:bodyPr/>
        <a:lstStyle/>
        <a:p>
          <a:endParaRPr lang="en-GB"/>
        </a:p>
      </dgm:t>
    </dgm:pt>
    <dgm:pt modelId="{FFFC4E18-CB1D-4C05-852B-9DD50DA1CD94}" type="pres">
      <dgm:prSet presAssocID="{5BDED671-C45B-43AC-AD84-CA9F1CCF6598}" presName="level3hierChild" presStyleCnt="0"/>
      <dgm:spPr/>
    </dgm:pt>
    <dgm:pt modelId="{15874373-9ABB-4E21-B149-3C4F940E8276}" type="pres">
      <dgm:prSet presAssocID="{EBB06AA2-65CA-482D-B8A7-1D584C53668B}" presName="conn2-1" presStyleLbl="parChTrans1D3" presStyleIdx="0" presStyleCnt="2"/>
      <dgm:spPr/>
      <dgm:t>
        <a:bodyPr/>
        <a:lstStyle/>
        <a:p>
          <a:endParaRPr lang="en-GB"/>
        </a:p>
      </dgm:t>
    </dgm:pt>
    <dgm:pt modelId="{C914D87E-4449-42BA-BEA5-579C4F53BA46}" type="pres">
      <dgm:prSet presAssocID="{EBB06AA2-65CA-482D-B8A7-1D584C53668B}" presName="connTx" presStyleLbl="parChTrans1D3" presStyleIdx="0" presStyleCnt="2"/>
      <dgm:spPr/>
      <dgm:t>
        <a:bodyPr/>
        <a:lstStyle/>
        <a:p>
          <a:endParaRPr lang="en-GB"/>
        </a:p>
      </dgm:t>
    </dgm:pt>
    <dgm:pt modelId="{6C993A2C-6A01-4059-98C7-B1DC4F916418}" type="pres">
      <dgm:prSet presAssocID="{EA47C244-9A9C-465C-B61C-080EA80428BF}" presName="root2" presStyleCnt="0"/>
      <dgm:spPr/>
    </dgm:pt>
    <dgm:pt modelId="{392035E2-5C59-462A-AF71-E56CC2C51D4E}" type="pres">
      <dgm:prSet presAssocID="{EA47C244-9A9C-465C-B61C-080EA80428BF}" presName="LevelTwoTextNode" presStyleLbl="node3" presStyleIdx="0" presStyleCnt="2">
        <dgm:presLayoutVars>
          <dgm:chPref val="3"/>
        </dgm:presLayoutVars>
      </dgm:prSet>
      <dgm:spPr/>
      <dgm:t>
        <a:bodyPr/>
        <a:lstStyle/>
        <a:p>
          <a:endParaRPr lang="en-GB"/>
        </a:p>
      </dgm:t>
    </dgm:pt>
    <dgm:pt modelId="{4D8173D8-ABAB-4AE0-B124-C00E02CE120B}" type="pres">
      <dgm:prSet presAssocID="{EA47C244-9A9C-465C-B61C-080EA80428BF}" presName="level3hierChild" presStyleCnt="0"/>
      <dgm:spPr/>
    </dgm:pt>
    <dgm:pt modelId="{112F6F37-8FCC-4E8D-91CF-E89DD7C7A4CF}" type="pres">
      <dgm:prSet presAssocID="{555E83D2-77CB-4524-8BAA-9990E917BDBB}" presName="conn2-1" presStyleLbl="parChTrans1D4" presStyleIdx="0" presStyleCnt="1"/>
      <dgm:spPr/>
      <dgm:t>
        <a:bodyPr/>
        <a:lstStyle/>
        <a:p>
          <a:endParaRPr lang="en-GB"/>
        </a:p>
      </dgm:t>
    </dgm:pt>
    <dgm:pt modelId="{BFB3ED8C-C141-48E0-89EF-F20234ABD83D}" type="pres">
      <dgm:prSet presAssocID="{555E83D2-77CB-4524-8BAA-9990E917BDBB}" presName="connTx" presStyleLbl="parChTrans1D4" presStyleIdx="0" presStyleCnt="1"/>
      <dgm:spPr/>
      <dgm:t>
        <a:bodyPr/>
        <a:lstStyle/>
        <a:p>
          <a:endParaRPr lang="en-GB"/>
        </a:p>
      </dgm:t>
    </dgm:pt>
    <dgm:pt modelId="{008495FA-1CE0-4AB8-A5EE-0CB31B3C295A}" type="pres">
      <dgm:prSet presAssocID="{0428F9A0-3E14-4599-8FA4-102F8796E212}" presName="root2" presStyleCnt="0"/>
      <dgm:spPr/>
    </dgm:pt>
    <dgm:pt modelId="{F3315043-473E-4BC9-B3DB-38E96AA61F31}" type="pres">
      <dgm:prSet presAssocID="{0428F9A0-3E14-4599-8FA4-102F8796E212}" presName="LevelTwoTextNode" presStyleLbl="node4" presStyleIdx="0" presStyleCnt="1">
        <dgm:presLayoutVars>
          <dgm:chPref val="3"/>
        </dgm:presLayoutVars>
      </dgm:prSet>
      <dgm:spPr/>
      <dgm:t>
        <a:bodyPr/>
        <a:lstStyle/>
        <a:p>
          <a:endParaRPr lang="en-GB"/>
        </a:p>
      </dgm:t>
    </dgm:pt>
    <dgm:pt modelId="{0D798006-C45D-4666-8555-1C78AA5C5066}" type="pres">
      <dgm:prSet presAssocID="{0428F9A0-3E14-4599-8FA4-102F8796E212}" presName="level3hierChild" presStyleCnt="0"/>
      <dgm:spPr/>
    </dgm:pt>
    <dgm:pt modelId="{B095CE1E-E1EB-4D29-88DD-38C34287C633}" type="pres">
      <dgm:prSet presAssocID="{4DA9EF68-27AB-4A78-88CF-C42296BDA0C9}" presName="conn2-1" presStyleLbl="parChTrans1D3" presStyleIdx="1" presStyleCnt="2"/>
      <dgm:spPr/>
      <dgm:t>
        <a:bodyPr/>
        <a:lstStyle/>
        <a:p>
          <a:endParaRPr lang="en-GB"/>
        </a:p>
      </dgm:t>
    </dgm:pt>
    <dgm:pt modelId="{7E2B0193-C901-449C-BFB3-98FBEEB6CE07}" type="pres">
      <dgm:prSet presAssocID="{4DA9EF68-27AB-4A78-88CF-C42296BDA0C9}" presName="connTx" presStyleLbl="parChTrans1D3" presStyleIdx="1" presStyleCnt="2"/>
      <dgm:spPr/>
      <dgm:t>
        <a:bodyPr/>
        <a:lstStyle/>
        <a:p>
          <a:endParaRPr lang="en-GB"/>
        </a:p>
      </dgm:t>
    </dgm:pt>
    <dgm:pt modelId="{5EE104E0-7BAD-44A1-AD7A-FB5E490E5614}" type="pres">
      <dgm:prSet presAssocID="{C9B80BD3-86E5-4CAE-9475-EFFD7BC2C3E3}" presName="root2" presStyleCnt="0"/>
      <dgm:spPr/>
    </dgm:pt>
    <dgm:pt modelId="{DF3987AE-B3AC-4671-8604-6BEA620C66E6}" type="pres">
      <dgm:prSet presAssocID="{C9B80BD3-86E5-4CAE-9475-EFFD7BC2C3E3}" presName="LevelTwoTextNode" presStyleLbl="node3" presStyleIdx="1" presStyleCnt="2">
        <dgm:presLayoutVars>
          <dgm:chPref val="3"/>
        </dgm:presLayoutVars>
      </dgm:prSet>
      <dgm:spPr/>
      <dgm:t>
        <a:bodyPr/>
        <a:lstStyle/>
        <a:p>
          <a:endParaRPr lang="en-GB"/>
        </a:p>
      </dgm:t>
    </dgm:pt>
    <dgm:pt modelId="{D107038F-4B02-4737-B8C8-152AB2A481EF}" type="pres">
      <dgm:prSet presAssocID="{C9B80BD3-86E5-4CAE-9475-EFFD7BC2C3E3}" presName="level3hierChild" presStyleCnt="0"/>
      <dgm:spPr/>
    </dgm:pt>
  </dgm:ptLst>
  <dgm:cxnLst>
    <dgm:cxn modelId="{FC182651-75D1-4EEF-B02E-4987DF6B1659}" type="presOf" srcId="{2A9BB7FC-DC60-4ACE-9C55-C423E57543E3}" destId="{395B6F9B-31F8-497C-BACA-02A01BEBADA2}" srcOrd="1" destOrd="0" presId="urn:microsoft.com/office/officeart/2005/8/layout/hierarchy2"/>
    <dgm:cxn modelId="{B04658D5-E75A-4784-98E4-4DB0BB4CEE08}" type="presOf" srcId="{73485DFB-9A8F-4C6A-9AA9-FCE26ED58B42}" destId="{98CA3D9E-58C2-4904-B016-4391C1093A1C}" srcOrd="0" destOrd="0" presId="urn:microsoft.com/office/officeart/2005/8/layout/hierarchy2"/>
    <dgm:cxn modelId="{2D6BFA19-02A3-46FB-A809-B4CAE4FCD1C5}" srcId="{5BDED671-C45B-43AC-AD84-CA9F1CCF6598}" destId="{EA47C244-9A9C-465C-B61C-080EA80428BF}" srcOrd="0" destOrd="0" parTransId="{EBB06AA2-65CA-482D-B8A7-1D584C53668B}" sibTransId="{2708CC8F-2335-4953-9E03-F7AD7067D84D}"/>
    <dgm:cxn modelId="{E4A2E0A4-CB4C-45E5-ABDF-9F4E7BB78F97}" type="presOf" srcId="{EA47C244-9A9C-465C-B61C-080EA80428BF}" destId="{392035E2-5C59-462A-AF71-E56CC2C51D4E}" srcOrd="0" destOrd="0" presId="urn:microsoft.com/office/officeart/2005/8/layout/hierarchy2"/>
    <dgm:cxn modelId="{068AE221-56AF-4A61-8B30-D30ACA28718F}" srcId="{286617BC-BE34-4DDA-A5E6-E754A674C836}" destId="{73485DFB-9A8F-4C6A-9AA9-FCE26ED58B42}" srcOrd="0" destOrd="0" parTransId="{98179326-E8BB-4CAA-BFF7-34F8DFBA1056}" sibTransId="{EF22BB26-DFFD-4C2B-B786-5D8B9DFA8A7C}"/>
    <dgm:cxn modelId="{61F5A339-0C8F-4162-8C70-4143B63E9BCE}" type="presOf" srcId="{0671C96F-D768-48D0-A887-42AC296883D5}" destId="{AF1B5224-20DB-4C82-A6DA-89FCB4F4FB6B}" srcOrd="0" destOrd="0" presId="urn:microsoft.com/office/officeart/2005/8/layout/hierarchy2"/>
    <dgm:cxn modelId="{CD4C2F48-8AD4-414D-AD8D-7CC781E52112}" type="presOf" srcId="{0671C96F-D768-48D0-A887-42AC296883D5}" destId="{1970245B-79F7-4155-83F4-80685C9A61D1}" srcOrd="1" destOrd="0" presId="urn:microsoft.com/office/officeart/2005/8/layout/hierarchy2"/>
    <dgm:cxn modelId="{89157643-7EEE-4D78-BC01-C8599942324A}" srcId="{EA47C244-9A9C-465C-B61C-080EA80428BF}" destId="{0428F9A0-3E14-4599-8FA4-102F8796E212}" srcOrd="0" destOrd="0" parTransId="{555E83D2-77CB-4524-8BAA-9990E917BDBB}" sibTransId="{FC050ACF-EB9A-4BB6-8E4B-B631EA99DA59}"/>
    <dgm:cxn modelId="{4B1BA807-C45F-4D3B-B062-FD8766274646}" type="presOf" srcId="{4DA9EF68-27AB-4A78-88CF-C42296BDA0C9}" destId="{7E2B0193-C901-449C-BFB3-98FBEEB6CE07}" srcOrd="1" destOrd="0" presId="urn:microsoft.com/office/officeart/2005/8/layout/hierarchy2"/>
    <dgm:cxn modelId="{C33C8BA2-966D-4664-9832-DE7314360B8A}" type="presOf" srcId="{4DA9EF68-27AB-4A78-88CF-C42296BDA0C9}" destId="{B095CE1E-E1EB-4D29-88DD-38C34287C633}" srcOrd="0" destOrd="0" presId="urn:microsoft.com/office/officeart/2005/8/layout/hierarchy2"/>
    <dgm:cxn modelId="{E79D87E6-4861-4AE0-AEC2-0DA73A3B9815}" type="presOf" srcId="{555E83D2-77CB-4524-8BAA-9990E917BDBB}" destId="{112F6F37-8FCC-4E8D-91CF-E89DD7C7A4CF}" srcOrd="0" destOrd="0" presId="urn:microsoft.com/office/officeart/2005/8/layout/hierarchy2"/>
    <dgm:cxn modelId="{A0AB0901-B7DD-4955-9C33-F1E21788AEAC}" type="presOf" srcId="{EBB06AA2-65CA-482D-B8A7-1D584C53668B}" destId="{15874373-9ABB-4E21-B149-3C4F940E8276}" srcOrd="0" destOrd="0" presId="urn:microsoft.com/office/officeart/2005/8/layout/hierarchy2"/>
    <dgm:cxn modelId="{2AACA5D2-1815-49F3-AB01-0C46E07CD0E8}" type="presOf" srcId="{68A72426-13A7-4C81-AD04-D14E95274EBA}" destId="{114E5147-88F5-4DFD-9358-7A0E5161A545}" srcOrd="0" destOrd="0" presId="urn:microsoft.com/office/officeart/2005/8/layout/hierarchy2"/>
    <dgm:cxn modelId="{AF2EC8F5-5298-47D8-8B96-DCA49B1895B0}" type="presOf" srcId="{EBB06AA2-65CA-482D-B8A7-1D584C53668B}" destId="{C914D87E-4449-42BA-BEA5-579C4F53BA46}" srcOrd="1" destOrd="0" presId="urn:microsoft.com/office/officeart/2005/8/layout/hierarchy2"/>
    <dgm:cxn modelId="{2A871F31-F1E6-4B33-BA6E-91D8F2EC7074}" type="presOf" srcId="{286617BC-BE34-4DDA-A5E6-E754A674C836}" destId="{6FC420E5-F705-45B8-A795-7B8513D67E1C}" srcOrd="0" destOrd="0" presId="urn:microsoft.com/office/officeart/2005/8/layout/hierarchy2"/>
    <dgm:cxn modelId="{4CD74F6F-5F13-4AE1-B46D-42CD35DBDE92}" type="presOf" srcId="{2A9BB7FC-DC60-4ACE-9C55-C423E57543E3}" destId="{7A719E7B-D332-4283-9F54-C82B4C8A4A8A}" srcOrd="0" destOrd="0" presId="urn:microsoft.com/office/officeart/2005/8/layout/hierarchy2"/>
    <dgm:cxn modelId="{5377BF97-82F6-4E1A-A600-45FA12C0A0F2}" type="presOf" srcId="{555E83D2-77CB-4524-8BAA-9990E917BDBB}" destId="{BFB3ED8C-C141-48E0-89EF-F20234ABD83D}" srcOrd="1" destOrd="0" presId="urn:microsoft.com/office/officeart/2005/8/layout/hierarchy2"/>
    <dgm:cxn modelId="{2D7E5316-57ED-4011-A99A-6F261C5447D2}" type="presOf" srcId="{5BDED671-C45B-43AC-AD84-CA9F1CCF6598}" destId="{5C7B29ED-AE9F-420C-9C32-7A60C2015B0A}" srcOrd="0" destOrd="0" presId="urn:microsoft.com/office/officeart/2005/8/layout/hierarchy2"/>
    <dgm:cxn modelId="{3B5FC671-CFCD-4ACC-8F8D-CFBCFF62968C}" srcId="{5BDED671-C45B-43AC-AD84-CA9F1CCF6598}" destId="{C9B80BD3-86E5-4CAE-9475-EFFD7BC2C3E3}" srcOrd="1" destOrd="0" parTransId="{4DA9EF68-27AB-4A78-88CF-C42296BDA0C9}" sibTransId="{FEC8F304-B4F4-4415-8F27-A17F1F4C59A9}"/>
    <dgm:cxn modelId="{118ADD0B-2313-4D61-82FA-18641040A4C4}" type="presOf" srcId="{0428F9A0-3E14-4599-8FA4-102F8796E212}" destId="{F3315043-473E-4BC9-B3DB-38E96AA61F31}" srcOrd="0" destOrd="0" presId="urn:microsoft.com/office/officeart/2005/8/layout/hierarchy2"/>
    <dgm:cxn modelId="{C764D80F-CB80-4AF4-A1F8-B5ADA9412E2F}" type="presOf" srcId="{C9B80BD3-86E5-4CAE-9475-EFFD7BC2C3E3}" destId="{DF3987AE-B3AC-4671-8604-6BEA620C66E6}" srcOrd="0" destOrd="0" presId="urn:microsoft.com/office/officeart/2005/8/layout/hierarchy2"/>
    <dgm:cxn modelId="{6AF2F030-464F-4A74-AE7D-A7C88795EFD4}" srcId="{73485DFB-9A8F-4C6A-9AA9-FCE26ED58B42}" destId="{68A72426-13A7-4C81-AD04-D14E95274EBA}" srcOrd="0" destOrd="0" parTransId="{2A9BB7FC-DC60-4ACE-9C55-C423E57543E3}" sibTransId="{24A860B9-E243-4520-82F8-2244AB6A8CF7}"/>
    <dgm:cxn modelId="{623CE836-F9F1-4771-A4F1-3A6178998618}" srcId="{73485DFB-9A8F-4C6A-9AA9-FCE26ED58B42}" destId="{5BDED671-C45B-43AC-AD84-CA9F1CCF6598}" srcOrd="1" destOrd="0" parTransId="{0671C96F-D768-48D0-A887-42AC296883D5}" sibTransId="{120B5994-DB2C-40A5-AE1F-8680ED7FB4C6}"/>
    <dgm:cxn modelId="{1140D945-CAC5-487E-A03F-14893D95D4DD}" type="presParOf" srcId="{6FC420E5-F705-45B8-A795-7B8513D67E1C}" destId="{79FE64DB-0BB6-4B08-A810-023D6A8CBF19}" srcOrd="0" destOrd="0" presId="urn:microsoft.com/office/officeart/2005/8/layout/hierarchy2"/>
    <dgm:cxn modelId="{B582283D-78B4-4683-826B-11A90FB3A01F}" type="presParOf" srcId="{79FE64DB-0BB6-4B08-A810-023D6A8CBF19}" destId="{98CA3D9E-58C2-4904-B016-4391C1093A1C}" srcOrd="0" destOrd="0" presId="urn:microsoft.com/office/officeart/2005/8/layout/hierarchy2"/>
    <dgm:cxn modelId="{381C7108-BCB7-414E-8300-3498F6CA951E}" type="presParOf" srcId="{79FE64DB-0BB6-4B08-A810-023D6A8CBF19}" destId="{EC11BED7-C0EE-4656-B3B7-B4624AAAFDEE}" srcOrd="1" destOrd="0" presId="urn:microsoft.com/office/officeart/2005/8/layout/hierarchy2"/>
    <dgm:cxn modelId="{46285DC2-2329-426D-A5AC-E894CD20E223}" type="presParOf" srcId="{EC11BED7-C0EE-4656-B3B7-B4624AAAFDEE}" destId="{7A719E7B-D332-4283-9F54-C82B4C8A4A8A}" srcOrd="0" destOrd="0" presId="urn:microsoft.com/office/officeart/2005/8/layout/hierarchy2"/>
    <dgm:cxn modelId="{8EC61DBB-01C7-4F3C-8282-B9F483BECEE3}" type="presParOf" srcId="{7A719E7B-D332-4283-9F54-C82B4C8A4A8A}" destId="{395B6F9B-31F8-497C-BACA-02A01BEBADA2}" srcOrd="0" destOrd="0" presId="urn:microsoft.com/office/officeart/2005/8/layout/hierarchy2"/>
    <dgm:cxn modelId="{354CEFED-4730-4884-9080-673CB3644871}" type="presParOf" srcId="{EC11BED7-C0EE-4656-B3B7-B4624AAAFDEE}" destId="{B3E220AF-EDAF-4EF0-8440-73165474F617}" srcOrd="1" destOrd="0" presId="urn:microsoft.com/office/officeart/2005/8/layout/hierarchy2"/>
    <dgm:cxn modelId="{4E5F4375-DCBE-4113-B384-D1238B4C87AF}" type="presParOf" srcId="{B3E220AF-EDAF-4EF0-8440-73165474F617}" destId="{114E5147-88F5-4DFD-9358-7A0E5161A545}" srcOrd="0" destOrd="0" presId="urn:microsoft.com/office/officeart/2005/8/layout/hierarchy2"/>
    <dgm:cxn modelId="{59AD7409-E5F2-4A1C-9C53-96AB9CE6E4EB}" type="presParOf" srcId="{B3E220AF-EDAF-4EF0-8440-73165474F617}" destId="{F46AB1AD-B7F5-4995-A14E-04E88CCE8580}" srcOrd="1" destOrd="0" presId="urn:microsoft.com/office/officeart/2005/8/layout/hierarchy2"/>
    <dgm:cxn modelId="{ED3DE5B8-1DF9-488F-A77B-19CAC224BD30}" type="presParOf" srcId="{EC11BED7-C0EE-4656-B3B7-B4624AAAFDEE}" destId="{AF1B5224-20DB-4C82-A6DA-89FCB4F4FB6B}" srcOrd="2" destOrd="0" presId="urn:microsoft.com/office/officeart/2005/8/layout/hierarchy2"/>
    <dgm:cxn modelId="{7A6196C8-C124-4D9E-B1C1-0534B7238B0A}" type="presParOf" srcId="{AF1B5224-20DB-4C82-A6DA-89FCB4F4FB6B}" destId="{1970245B-79F7-4155-83F4-80685C9A61D1}" srcOrd="0" destOrd="0" presId="urn:microsoft.com/office/officeart/2005/8/layout/hierarchy2"/>
    <dgm:cxn modelId="{4F815D01-E054-4349-9858-EE56447D838F}" type="presParOf" srcId="{EC11BED7-C0EE-4656-B3B7-B4624AAAFDEE}" destId="{C06665CC-1BF4-4B30-A450-29D789EBF315}" srcOrd="3" destOrd="0" presId="urn:microsoft.com/office/officeart/2005/8/layout/hierarchy2"/>
    <dgm:cxn modelId="{E0C654BF-F55F-49A8-8ACF-19A448512AFA}" type="presParOf" srcId="{C06665CC-1BF4-4B30-A450-29D789EBF315}" destId="{5C7B29ED-AE9F-420C-9C32-7A60C2015B0A}" srcOrd="0" destOrd="0" presId="urn:microsoft.com/office/officeart/2005/8/layout/hierarchy2"/>
    <dgm:cxn modelId="{F7B1EF56-A763-4F23-BAA0-465DCCF4909D}" type="presParOf" srcId="{C06665CC-1BF4-4B30-A450-29D789EBF315}" destId="{FFFC4E18-CB1D-4C05-852B-9DD50DA1CD94}" srcOrd="1" destOrd="0" presId="urn:microsoft.com/office/officeart/2005/8/layout/hierarchy2"/>
    <dgm:cxn modelId="{D683420B-72AE-46F0-8C13-2DA2435CC760}" type="presParOf" srcId="{FFFC4E18-CB1D-4C05-852B-9DD50DA1CD94}" destId="{15874373-9ABB-4E21-B149-3C4F940E8276}" srcOrd="0" destOrd="0" presId="urn:microsoft.com/office/officeart/2005/8/layout/hierarchy2"/>
    <dgm:cxn modelId="{09C0E4DF-2EB8-4ECA-8D8C-677C1202CCE0}" type="presParOf" srcId="{15874373-9ABB-4E21-B149-3C4F940E8276}" destId="{C914D87E-4449-42BA-BEA5-579C4F53BA46}" srcOrd="0" destOrd="0" presId="urn:microsoft.com/office/officeart/2005/8/layout/hierarchy2"/>
    <dgm:cxn modelId="{734B77B6-9DC3-4E62-AFB5-27FAD459BC83}" type="presParOf" srcId="{FFFC4E18-CB1D-4C05-852B-9DD50DA1CD94}" destId="{6C993A2C-6A01-4059-98C7-B1DC4F916418}" srcOrd="1" destOrd="0" presId="urn:microsoft.com/office/officeart/2005/8/layout/hierarchy2"/>
    <dgm:cxn modelId="{6A133A96-EE42-4C40-AB85-CB14CDCEA5F3}" type="presParOf" srcId="{6C993A2C-6A01-4059-98C7-B1DC4F916418}" destId="{392035E2-5C59-462A-AF71-E56CC2C51D4E}" srcOrd="0" destOrd="0" presId="urn:microsoft.com/office/officeart/2005/8/layout/hierarchy2"/>
    <dgm:cxn modelId="{6E813886-CAA6-4D68-9713-F82D1000921D}" type="presParOf" srcId="{6C993A2C-6A01-4059-98C7-B1DC4F916418}" destId="{4D8173D8-ABAB-4AE0-B124-C00E02CE120B}" srcOrd="1" destOrd="0" presId="urn:microsoft.com/office/officeart/2005/8/layout/hierarchy2"/>
    <dgm:cxn modelId="{525A30BB-6820-4CC2-BD95-1AF84F63F9D4}" type="presParOf" srcId="{4D8173D8-ABAB-4AE0-B124-C00E02CE120B}" destId="{112F6F37-8FCC-4E8D-91CF-E89DD7C7A4CF}" srcOrd="0" destOrd="0" presId="urn:microsoft.com/office/officeart/2005/8/layout/hierarchy2"/>
    <dgm:cxn modelId="{EC4D8183-E963-4236-BAEA-AC5BB39D6B44}" type="presParOf" srcId="{112F6F37-8FCC-4E8D-91CF-E89DD7C7A4CF}" destId="{BFB3ED8C-C141-48E0-89EF-F20234ABD83D}" srcOrd="0" destOrd="0" presId="urn:microsoft.com/office/officeart/2005/8/layout/hierarchy2"/>
    <dgm:cxn modelId="{DAA8DA1C-B741-4F29-8492-81849DE9D974}" type="presParOf" srcId="{4D8173D8-ABAB-4AE0-B124-C00E02CE120B}" destId="{008495FA-1CE0-4AB8-A5EE-0CB31B3C295A}" srcOrd="1" destOrd="0" presId="urn:microsoft.com/office/officeart/2005/8/layout/hierarchy2"/>
    <dgm:cxn modelId="{575F1741-DDC5-44FF-9714-7EC23372C8DC}" type="presParOf" srcId="{008495FA-1CE0-4AB8-A5EE-0CB31B3C295A}" destId="{F3315043-473E-4BC9-B3DB-38E96AA61F31}" srcOrd="0" destOrd="0" presId="urn:microsoft.com/office/officeart/2005/8/layout/hierarchy2"/>
    <dgm:cxn modelId="{E255180F-17BF-4AC1-BDE2-7572DE5B4462}" type="presParOf" srcId="{008495FA-1CE0-4AB8-A5EE-0CB31B3C295A}" destId="{0D798006-C45D-4666-8555-1C78AA5C5066}" srcOrd="1" destOrd="0" presId="urn:microsoft.com/office/officeart/2005/8/layout/hierarchy2"/>
    <dgm:cxn modelId="{2D75C21E-7E95-4B15-B22D-DCB4426B5E0B}" type="presParOf" srcId="{FFFC4E18-CB1D-4C05-852B-9DD50DA1CD94}" destId="{B095CE1E-E1EB-4D29-88DD-38C34287C633}" srcOrd="2" destOrd="0" presId="urn:microsoft.com/office/officeart/2005/8/layout/hierarchy2"/>
    <dgm:cxn modelId="{56E22168-025B-4776-BBE4-D975D645CCEA}" type="presParOf" srcId="{B095CE1E-E1EB-4D29-88DD-38C34287C633}" destId="{7E2B0193-C901-449C-BFB3-98FBEEB6CE07}" srcOrd="0" destOrd="0" presId="urn:microsoft.com/office/officeart/2005/8/layout/hierarchy2"/>
    <dgm:cxn modelId="{09CF8029-D629-4299-A924-AB6EF7B6385B}" type="presParOf" srcId="{FFFC4E18-CB1D-4C05-852B-9DD50DA1CD94}" destId="{5EE104E0-7BAD-44A1-AD7A-FB5E490E5614}" srcOrd="3" destOrd="0" presId="urn:microsoft.com/office/officeart/2005/8/layout/hierarchy2"/>
    <dgm:cxn modelId="{0AB8F3C5-A341-468A-BC70-6E1426FE1A57}" type="presParOf" srcId="{5EE104E0-7BAD-44A1-AD7A-FB5E490E5614}" destId="{DF3987AE-B3AC-4671-8604-6BEA620C66E6}" srcOrd="0" destOrd="0" presId="urn:microsoft.com/office/officeart/2005/8/layout/hierarchy2"/>
    <dgm:cxn modelId="{F4449670-2E35-4C36-B7D0-863556D174E8}" type="presParOf" srcId="{5EE104E0-7BAD-44A1-AD7A-FB5E490E5614}" destId="{D107038F-4B02-4737-B8C8-152AB2A481E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E3B5B2-16B6-45F6-9797-5AAF5554F7C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NZ"/>
        </a:p>
      </dgm:t>
    </dgm:pt>
    <dgm:pt modelId="{D2FB970E-1F18-4CD4-97DD-8C528B0027AF}">
      <dgm:prSet phldrT="[Text]"/>
      <dgm:spPr/>
      <dgm:t>
        <a:bodyPr/>
        <a:lstStyle/>
        <a:p>
          <a:r>
            <a:rPr lang="en-NZ" dirty="0"/>
            <a:t>CEO</a:t>
          </a:r>
        </a:p>
      </dgm:t>
    </dgm:pt>
    <dgm:pt modelId="{BA83BEDF-2860-4702-A230-325D4938930E}" type="parTrans" cxnId="{A1CD0F5E-7C42-4645-A632-A68884FD3485}">
      <dgm:prSet/>
      <dgm:spPr/>
      <dgm:t>
        <a:bodyPr/>
        <a:lstStyle/>
        <a:p>
          <a:endParaRPr lang="en-NZ"/>
        </a:p>
      </dgm:t>
    </dgm:pt>
    <dgm:pt modelId="{CD484A5B-15C9-4154-ACF4-BD646E3E092C}" type="sibTrans" cxnId="{A1CD0F5E-7C42-4645-A632-A68884FD3485}">
      <dgm:prSet/>
      <dgm:spPr/>
      <dgm:t>
        <a:bodyPr/>
        <a:lstStyle/>
        <a:p>
          <a:endParaRPr lang="en-NZ"/>
        </a:p>
      </dgm:t>
    </dgm:pt>
    <dgm:pt modelId="{6C650185-A522-4F31-A14E-0B9D639C5AE1}" type="asst">
      <dgm:prSet phldrT="[Text]"/>
      <dgm:spPr>
        <a:solidFill>
          <a:schemeClr val="tx2">
            <a:lumMod val="60000"/>
            <a:lumOff val="40000"/>
          </a:schemeClr>
        </a:solidFill>
      </dgm:spPr>
      <dgm:t>
        <a:bodyPr/>
        <a:lstStyle/>
        <a:p>
          <a:r>
            <a:rPr lang="en-NZ" dirty="0"/>
            <a:t>Administrator</a:t>
          </a:r>
        </a:p>
      </dgm:t>
    </dgm:pt>
    <dgm:pt modelId="{EFE8D65F-5443-4575-B553-920B49C126C2}" type="parTrans" cxnId="{B39D7CBA-43BC-41CE-BFEC-5642C81EA308}">
      <dgm:prSet/>
      <dgm:spPr/>
      <dgm:t>
        <a:bodyPr/>
        <a:lstStyle/>
        <a:p>
          <a:endParaRPr lang="en-NZ"/>
        </a:p>
      </dgm:t>
    </dgm:pt>
    <dgm:pt modelId="{F74E2CB2-2B8B-4C96-8568-59E95612663D}" type="sibTrans" cxnId="{B39D7CBA-43BC-41CE-BFEC-5642C81EA308}">
      <dgm:prSet/>
      <dgm:spPr/>
      <dgm:t>
        <a:bodyPr/>
        <a:lstStyle/>
        <a:p>
          <a:endParaRPr lang="en-NZ"/>
        </a:p>
      </dgm:t>
    </dgm:pt>
    <dgm:pt modelId="{016929A1-017E-45E2-9A1C-D6122AA9AD43}">
      <dgm:prSet phldrT="[Text]"/>
      <dgm:spPr/>
      <dgm:t>
        <a:bodyPr/>
        <a:lstStyle/>
        <a:p>
          <a:r>
            <a:rPr lang="en-NZ" dirty="0"/>
            <a:t>Operations Committee x5</a:t>
          </a:r>
        </a:p>
      </dgm:t>
    </dgm:pt>
    <dgm:pt modelId="{00B70867-82F0-4B0C-9773-4F52F9009A1A}" type="parTrans" cxnId="{FDA7DD27-A010-4238-A270-E5FC0B0666B3}">
      <dgm:prSet/>
      <dgm:spPr/>
      <dgm:t>
        <a:bodyPr/>
        <a:lstStyle/>
        <a:p>
          <a:endParaRPr lang="en-NZ"/>
        </a:p>
      </dgm:t>
    </dgm:pt>
    <dgm:pt modelId="{D3746E02-2758-40F4-AE64-FECE6BB28A6D}" type="sibTrans" cxnId="{FDA7DD27-A010-4238-A270-E5FC0B0666B3}">
      <dgm:prSet/>
      <dgm:spPr/>
      <dgm:t>
        <a:bodyPr/>
        <a:lstStyle/>
        <a:p>
          <a:endParaRPr lang="en-NZ"/>
        </a:p>
      </dgm:t>
    </dgm:pt>
    <dgm:pt modelId="{AA7DFDFD-EC4C-4D07-B6E8-A7A579BF171B}">
      <dgm:prSet phldrT="[Text]"/>
      <dgm:spPr/>
      <dgm:t>
        <a:bodyPr/>
        <a:lstStyle/>
        <a:p>
          <a:r>
            <a:rPr lang="en-NZ" dirty="0"/>
            <a:t>Mentoring Manager</a:t>
          </a:r>
        </a:p>
      </dgm:t>
    </dgm:pt>
    <dgm:pt modelId="{A0D81171-1A3C-46B3-A97C-7066942E238E}" type="parTrans" cxnId="{D20A2041-93C1-453F-8795-F94E5D965ECA}">
      <dgm:prSet/>
      <dgm:spPr/>
      <dgm:t>
        <a:bodyPr/>
        <a:lstStyle/>
        <a:p>
          <a:endParaRPr lang="en-NZ"/>
        </a:p>
      </dgm:t>
    </dgm:pt>
    <dgm:pt modelId="{37D53310-1F47-4012-9D20-E0F822E23D97}" type="sibTrans" cxnId="{D20A2041-93C1-453F-8795-F94E5D965ECA}">
      <dgm:prSet/>
      <dgm:spPr/>
      <dgm:t>
        <a:bodyPr/>
        <a:lstStyle/>
        <a:p>
          <a:endParaRPr lang="en-NZ"/>
        </a:p>
      </dgm:t>
    </dgm:pt>
    <dgm:pt modelId="{B520B2EB-E398-4BF9-A022-530AE5678327}">
      <dgm:prSet phldrT="[Text]"/>
      <dgm:spPr/>
      <dgm:t>
        <a:bodyPr/>
        <a:lstStyle/>
        <a:p>
          <a:r>
            <a:rPr lang="en-NZ" dirty="0"/>
            <a:t>CPD Manager</a:t>
          </a:r>
        </a:p>
      </dgm:t>
    </dgm:pt>
    <dgm:pt modelId="{286662C3-285A-406F-9035-85053E2F49C4}" type="parTrans" cxnId="{66CE50D9-B86C-4D62-9C8E-647CD7A24DA7}">
      <dgm:prSet/>
      <dgm:spPr/>
      <dgm:t>
        <a:bodyPr/>
        <a:lstStyle/>
        <a:p>
          <a:endParaRPr lang="en-NZ"/>
        </a:p>
      </dgm:t>
    </dgm:pt>
    <dgm:pt modelId="{605BBE11-6A1C-460E-B775-3CB92B2D8E3D}" type="sibTrans" cxnId="{66CE50D9-B86C-4D62-9C8E-647CD7A24DA7}">
      <dgm:prSet/>
      <dgm:spPr/>
      <dgm:t>
        <a:bodyPr/>
        <a:lstStyle/>
        <a:p>
          <a:endParaRPr lang="en-NZ"/>
        </a:p>
      </dgm:t>
    </dgm:pt>
    <dgm:pt modelId="{C2FEB617-FBE4-4103-B3F3-39FC12AE6114}">
      <dgm:prSet phldrT="[Text]"/>
      <dgm:spPr/>
      <dgm:t>
        <a:bodyPr/>
        <a:lstStyle/>
        <a:p>
          <a:r>
            <a:rPr lang="en-NZ" dirty="0"/>
            <a:t>National Executive Committee x12 + Ops Co</a:t>
          </a:r>
        </a:p>
      </dgm:t>
    </dgm:pt>
    <dgm:pt modelId="{9D870554-9A45-41A9-8320-B2022C50FC90}" type="parTrans" cxnId="{F4F7B48C-B3DB-4652-AC4F-16179A1C1934}">
      <dgm:prSet/>
      <dgm:spPr/>
      <dgm:t>
        <a:bodyPr/>
        <a:lstStyle/>
        <a:p>
          <a:endParaRPr lang="en-NZ"/>
        </a:p>
      </dgm:t>
    </dgm:pt>
    <dgm:pt modelId="{CA258CA6-2381-4451-9232-A401B26115DD}" type="sibTrans" cxnId="{F4F7B48C-B3DB-4652-AC4F-16179A1C1934}">
      <dgm:prSet/>
      <dgm:spPr/>
      <dgm:t>
        <a:bodyPr/>
        <a:lstStyle/>
        <a:p>
          <a:endParaRPr lang="en-NZ"/>
        </a:p>
      </dgm:t>
    </dgm:pt>
    <dgm:pt modelId="{44302090-4C6E-4037-80E9-49DBCD1C0C62}">
      <dgm:prSet phldrT="[Text]"/>
      <dgm:spPr/>
      <dgm:t>
        <a:bodyPr/>
        <a:lstStyle/>
        <a:p>
          <a:r>
            <a:rPr lang="en-NZ" dirty="0"/>
            <a:t>Grading Panel </a:t>
          </a:r>
        </a:p>
        <a:p>
          <a:r>
            <a:rPr lang="en-NZ" dirty="0"/>
            <a:t>x4</a:t>
          </a:r>
        </a:p>
      </dgm:t>
    </dgm:pt>
    <dgm:pt modelId="{1AD80E3B-C818-4741-AD3C-7832FD3465DD}" type="parTrans" cxnId="{D14119A2-5088-48E5-85F2-EF4DDD350538}">
      <dgm:prSet/>
      <dgm:spPr/>
      <dgm:t>
        <a:bodyPr/>
        <a:lstStyle/>
        <a:p>
          <a:endParaRPr lang="en-NZ"/>
        </a:p>
      </dgm:t>
    </dgm:pt>
    <dgm:pt modelId="{F0A91319-E87E-45BF-8676-2D73EB7C6530}" type="sibTrans" cxnId="{D14119A2-5088-48E5-85F2-EF4DDD350538}">
      <dgm:prSet/>
      <dgm:spPr/>
      <dgm:t>
        <a:bodyPr/>
        <a:lstStyle/>
        <a:p>
          <a:endParaRPr lang="en-NZ"/>
        </a:p>
      </dgm:t>
    </dgm:pt>
    <dgm:pt modelId="{7B75A708-8C93-4EA9-B414-F730E6D44D76}">
      <dgm:prSet phldrT="[Text]"/>
      <dgm:spPr/>
      <dgm:t>
        <a:bodyPr/>
        <a:lstStyle/>
        <a:p>
          <a:r>
            <a:rPr lang="en-NZ" dirty="0"/>
            <a:t>HASANZ Panel </a:t>
          </a:r>
        </a:p>
        <a:p>
          <a:r>
            <a:rPr lang="en-NZ" dirty="0"/>
            <a:t>x8</a:t>
          </a:r>
        </a:p>
      </dgm:t>
    </dgm:pt>
    <dgm:pt modelId="{0DF308C4-AE33-4AA9-88F4-7ADFAB0BF4FD}" type="parTrans" cxnId="{26386B99-074F-4674-B52E-36F7B20AD983}">
      <dgm:prSet/>
      <dgm:spPr/>
      <dgm:t>
        <a:bodyPr/>
        <a:lstStyle/>
        <a:p>
          <a:endParaRPr lang="en-NZ"/>
        </a:p>
      </dgm:t>
    </dgm:pt>
    <dgm:pt modelId="{2079D34F-95E0-4371-BA1B-5BE0DA6C592D}" type="sibTrans" cxnId="{26386B99-074F-4674-B52E-36F7B20AD983}">
      <dgm:prSet/>
      <dgm:spPr/>
      <dgm:t>
        <a:bodyPr/>
        <a:lstStyle/>
        <a:p>
          <a:endParaRPr lang="en-NZ"/>
        </a:p>
      </dgm:t>
    </dgm:pt>
    <dgm:pt modelId="{7F157207-A7C8-46FC-A240-76C07BD88E06}">
      <dgm:prSet phldrT="[Text]"/>
      <dgm:spPr/>
      <dgm:t>
        <a:bodyPr/>
        <a:lstStyle/>
        <a:p>
          <a:r>
            <a:rPr lang="en-NZ" dirty="0"/>
            <a:t>National Manager</a:t>
          </a:r>
        </a:p>
      </dgm:t>
    </dgm:pt>
    <dgm:pt modelId="{CB3FB834-5D2D-40E4-88CF-DC962E22F334}" type="parTrans" cxnId="{4C224F85-2171-4730-B6E1-37CB0A4DDBAB}">
      <dgm:prSet/>
      <dgm:spPr/>
      <dgm:t>
        <a:bodyPr/>
        <a:lstStyle/>
        <a:p>
          <a:endParaRPr lang="en-NZ"/>
        </a:p>
      </dgm:t>
    </dgm:pt>
    <dgm:pt modelId="{95D4A4E7-1D74-4055-9D95-78CD57CB87F8}" type="sibTrans" cxnId="{4C224F85-2171-4730-B6E1-37CB0A4DDBAB}">
      <dgm:prSet/>
      <dgm:spPr/>
      <dgm:t>
        <a:bodyPr/>
        <a:lstStyle/>
        <a:p>
          <a:endParaRPr lang="en-NZ"/>
        </a:p>
      </dgm:t>
    </dgm:pt>
    <dgm:pt modelId="{498B7681-E070-4574-9D89-7EA5853709E3}" type="asst">
      <dgm:prSet phldrT="[Text]"/>
      <dgm:spPr>
        <a:solidFill>
          <a:schemeClr val="tx2">
            <a:lumMod val="60000"/>
            <a:lumOff val="40000"/>
          </a:schemeClr>
        </a:solidFill>
      </dgm:spPr>
      <dgm:t>
        <a:bodyPr/>
        <a:lstStyle/>
        <a:p>
          <a:r>
            <a:rPr lang="en-NZ" dirty="0"/>
            <a:t>Grading Administrator</a:t>
          </a:r>
        </a:p>
      </dgm:t>
    </dgm:pt>
    <dgm:pt modelId="{8305F683-34AB-412E-BB5F-0F18BADC068B}" type="parTrans" cxnId="{F8A24D51-561F-435D-84AC-91434F4B809F}">
      <dgm:prSet/>
      <dgm:spPr/>
      <dgm:t>
        <a:bodyPr/>
        <a:lstStyle/>
        <a:p>
          <a:endParaRPr lang="en-NZ"/>
        </a:p>
      </dgm:t>
    </dgm:pt>
    <dgm:pt modelId="{A75C428D-1E16-46F1-8A83-A02884B6ADDA}" type="sibTrans" cxnId="{F8A24D51-561F-435D-84AC-91434F4B809F}">
      <dgm:prSet/>
      <dgm:spPr/>
      <dgm:t>
        <a:bodyPr/>
        <a:lstStyle/>
        <a:p>
          <a:endParaRPr lang="en-NZ"/>
        </a:p>
      </dgm:t>
    </dgm:pt>
    <dgm:pt modelId="{C2BAA4E3-8B08-4C3B-9525-95D9B3AA3FB1}" type="pres">
      <dgm:prSet presAssocID="{41E3B5B2-16B6-45F6-9797-5AAF5554F7C0}" presName="hierChild1" presStyleCnt="0">
        <dgm:presLayoutVars>
          <dgm:orgChart val="1"/>
          <dgm:chPref val="1"/>
          <dgm:dir/>
          <dgm:animOne val="branch"/>
          <dgm:animLvl val="lvl"/>
          <dgm:resizeHandles/>
        </dgm:presLayoutVars>
      </dgm:prSet>
      <dgm:spPr/>
      <dgm:t>
        <a:bodyPr/>
        <a:lstStyle/>
        <a:p>
          <a:endParaRPr lang="en-GB"/>
        </a:p>
      </dgm:t>
    </dgm:pt>
    <dgm:pt modelId="{D11FB3CD-ED32-4EC1-8397-662153C50F5D}" type="pres">
      <dgm:prSet presAssocID="{D2FB970E-1F18-4CD4-97DD-8C528B0027AF}" presName="hierRoot1" presStyleCnt="0">
        <dgm:presLayoutVars>
          <dgm:hierBranch val="init"/>
        </dgm:presLayoutVars>
      </dgm:prSet>
      <dgm:spPr/>
    </dgm:pt>
    <dgm:pt modelId="{E39347BC-B17C-4680-9FD5-3BDBE849277B}" type="pres">
      <dgm:prSet presAssocID="{D2FB970E-1F18-4CD4-97DD-8C528B0027AF}" presName="rootComposite1" presStyleCnt="0"/>
      <dgm:spPr/>
    </dgm:pt>
    <dgm:pt modelId="{DABB834F-5171-45BE-83AF-2BB6F8851371}" type="pres">
      <dgm:prSet presAssocID="{D2FB970E-1F18-4CD4-97DD-8C528B0027AF}" presName="rootText1" presStyleLbl="node0" presStyleIdx="0" presStyleCnt="2" custLinFactY="-24682" custLinFactNeighborX="-15450" custLinFactNeighborY="-100000">
        <dgm:presLayoutVars>
          <dgm:chPref val="3"/>
        </dgm:presLayoutVars>
      </dgm:prSet>
      <dgm:spPr/>
      <dgm:t>
        <a:bodyPr/>
        <a:lstStyle/>
        <a:p>
          <a:endParaRPr lang="en-GB"/>
        </a:p>
      </dgm:t>
    </dgm:pt>
    <dgm:pt modelId="{C0863D34-2C0D-47C6-B433-414BDF1A5F3B}" type="pres">
      <dgm:prSet presAssocID="{D2FB970E-1F18-4CD4-97DD-8C528B0027AF}" presName="rootConnector1" presStyleLbl="node1" presStyleIdx="0" presStyleCnt="0"/>
      <dgm:spPr/>
      <dgm:t>
        <a:bodyPr/>
        <a:lstStyle/>
        <a:p>
          <a:endParaRPr lang="en-GB"/>
        </a:p>
      </dgm:t>
    </dgm:pt>
    <dgm:pt modelId="{B7E0ABC2-03FF-47C7-8E7D-936BE4187FF0}" type="pres">
      <dgm:prSet presAssocID="{D2FB970E-1F18-4CD4-97DD-8C528B0027AF}" presName="hierChild2" presStyleCnt="0"/>
      <dgm:spPr/>
    </dgm:pt>
    <dgm:pt modelId="{0E520FF7-2F3F-47AA-A608-F0C49CA3D84B}" type="pres">
      <dgm:prSet presAssocID="{00B70867-82F0-4B0C-9773-4F52F9009A1A}" presName="Name37" presStyleLbl="parChTrans1D2" presStyleIdx="0" presStyleCnt="8"/>
      <dgm:spPr/>
      <dgm:t>
        <a:bodyPr/>
        <a:lstStyle/>
        <a:p>
          <a:endParaRPr lang="en-GB"/>
        </a:p>
      </dgm:t>
    </dgm:pt>
    <dgm:pt modelId="{046C0599-A02C-49BA-BEC6-DA75ACF55284}" type="pres">
      <dgm:prSet presAssocID="{016929A1-017E-45E2-9A1C-D6122AA9AD43}" presName="hierRoot2" presStyleCnt="0">
        <dgm:presLayoutVars>
          <dgm:hierBranch val="init"/>
        </dgm:presLayoutVars>
      </dgm:prSet>
      <dgm:spPr/>
    </dgm:pt>
    <dgm:pt modelId="{AB7A2578-7F1A-4809-8097-7CED215419A2}" type="pres">
      <dgm:prSet presAssocID="{016929A1-017E-45E2-9A1C-D6122AA9AD43}" presName="rootComposite" presStyleCnt="0"/>
      <dgm:spPr/>
    </dgm:pt>
    <dgm:pt modelId="{B1B1C39A-1A78-4CAE-A5D7-135AB4C2D3A1}" type="pres">
      <dgm:prSet presAssocID="{016929A1-017E-45E2-9A1C-D6122AA9AD43}" presName="rootText" presStyleLbl="node2" presStyleIdx="0" presStyleCnt="6" custLinFactNeighborX="-1140" custLinFactNeighborY="-64352">
        <dgm:presLayoutVars>
          <dgm:chPref val="3"/>
        </dgm:presLayoutVars>
      </dgm:prSet>
      <dgm:spPr/>
      <dgm:t>
        <a:bodyPr/>
        <a:lstStyle/>
        <a:p>
          <a:endParaRPr lang="en-GB"/>
        </a:p>
      </dgm:t>
    </dgm:pt>
    <dgm:pt modelId="{D8C5DC72-51F2-4A3D-820D-3800179F25E6}" type="pres">
      <dgm:prSet presAssocID="{016929A1-017E-45E2-9A1C-D6122AA9AD43}" presName="rootConnector" presStyleLbl="node2" presStyleIdx="0" presStyleCnt="6"/>
      <dgm:spPr/>
      <dgm:t>
        <a:bodyPr/>
        <a:lstStyle/>
        <a:p>
          <a:endParaRPr lang="en-GB"/>
        </a:p>
      </dgm:t>
    </dgm:pt>
    <dgm:pt modelId="{E000925E-3FA9-4D78-B937-E92A57F99377}" type="pres">
      <dgm:prSet presAssocID="{016929A1-017E-45E2-9A1C-D6122AA9AD43}" presName="hierChild4" presStyleCnt="0"/>
      <dgm:spPr/>
    </dgm:pt>
    <dgm:pt modelId="{62565EE9-3CD9-4F49-A2E2-8F69B1E46F99}" type="pres">
      <dgm:prSet presAssocID="{016929A1-017E-45E2-9A1C-D6122AA9AD43}" presName="hierChild5" presStyleCnt="0"/>
      <dgm:spPr/>
    </dgm:pt>
    <dgm:pt modelId="{677308C3-8063-4957-8D84-35FBA654DB48}" type="pres">
      <dgm:prSet presAssocID="{A0D81171-1A3C-46B3-A97C-7066942E238E}" presName="Name37" presStyleLbl="parChTrans1D2" presStyleIdx="1" presStyleCnt="8"/>
      <dgm:spPr/>
      <dgm:t>
        <a:bodyPr/>
        <a:lstStyle/>
        <a:p>
          <a:endParaRPr lang="en-GB"/>
        </a:p>
      </dgm:t>
    </dgm:pt>
    <dgm:pt modelId="{FC164545-D288-4F4C-B69C-1ADE53F68850}" type="pres">
      <dgm:prSet presAssocID="{AA7DFDFD-EC4C-4D07-B6E8-A7A579BF171B}" presName="hierRoot2" presStyleCnt="0">
        <dgm:presLayoutVars>
          <dgm:hierBranch val="init"/>
        </dgm:presLayoutVars>
      </dgm:prSet>
      <dgm:spPr/>
    </dgm:pt>
    <dgm:pt modelId="{6463BEA2-EB1A-402F-B973-420DEBC3DDBA}" type="pres">
      <dgm:prSet presAssocID="{AA7DFDFD-EC4C-4D07-B6E8-A7A579BF171B}" presName="rootComposite" presStyleCnt="0"/>
      <dgm:spPr/>
    </dgm:pt>
    <dgm:pt modelId="{275A03E9-17A3-40EA-811F-CAE869C146D6}" type="pres">
      <dgm:prSet presAssocID="{AA7DFDFD-EC4C-4D07-B6E8-A7A579BF171B}" presName="rootText" presStyleLbl="node2" presStyleIdx="1" presStyleCnt="6" custLinFactNeighborX="-13876" custLinFactNeighborY="-64352">
        <dgm:presLayoutVars>
          <dgm:chPref val="3"/>
        </dgm:presLayoutVars>
      </dgm:prSet>
      <dgm:spPr/>
      <dgm:t>
        <a:bodyPr/>
        <a:lstStyle/>
        <a:p>
          <a:endParaRPr lang="en-GB"/>
        </a:p>
      </dgm:t>
    </dgm:pt>
    <dgm:pt modelId="{CCDF3100-BEA3-4DE4-A552-ED1B46D6C2B9}" type="pres">
      <dgm:prSet presAssocID="{AA7DFDFD-EC4C-4D07-B6E8-A7A579BF171B}" presName="rootConnector" presStyleLbl="node2" presStyleIdx="1" presStyleCnt="6"/>
      <dgm:spPr/>
      <dgm:t>
        <a:bodyPr/>
        <a:lstStyle/>
        <a:p>
          <a:endParaRPr lang="en-GB"/>
        </a:p>
      </dgm:t>
    </dgm:pt>
    <dgm:pt modelId="{EA74AB55-0FDE-4F20-B137-0860574F6555}" type="pres">
      <dgm:prSet presAssocID="{AA7DFDFD-EC4C-4D07-B6E8-A7A579BF171B}" presName="hierChild4" presStyleCnt="0"/>
      <dgm:spPr/>
    </dgm:pt>
    <dgm:pt modelId="{D9580933-FD9D-4CBD-8CED-593D47281D3B}" type="pres">
      <dgm:prSet presAssocID="{AA7DFDFD-EC4C-4D07-B6E8-A7A579BF171B}" presName="hierChild5" presStyleCnt="0"/>
      <dgm:spPr/>
    </dgm:pt>
    <dgm:pt modelId="{86C657AE-FEF1-4B98-9AD5-488F00CA0C0A}" type="pres">
      <dgm:prSet presAssocID="{286662C3-285A-406F-9035-85053E2F49C4}" presName="Name37" presStyleLbl="parChTrans1D2" presStyleIdx="2" presStyleCnt="8"/>
      <dgm:spPr/>
      <dgm:t>
        <a:bodyPr/>
        <a:lstStyle/>
        <a:p>
          <a:endParaRPr lang="en-GB"/>
        </a:p>
      </dgm:t>
    </dgm:pt>
    <dgm:pt modelId="{36059813-419D-4C1E-AD79-7471DC40AB80}" type="pres">
      <dgm:prSet presAssocID="{B520B2EB-E398-4BF9-A022-530AE5678327}" presName="hierRoot2" presStyleCnt="0">
        <dgm:presLayoutVars>
          <dgm:hierBranch val="init"/>
        </dgm:presLayoutVars>
      </dgm:prSet>
      <dgm:spPr/>
    </dgm:pt>
    <dgm:pt modelId="{AEA7F7BC-6B78-4D6A-AA9F-A8FA9EAD9865}" type="pres">
      <dgm:prSet presAssocID="{B520B2EB-E398-4BF9-A022-530AE5678327}" presName="rootComposite" presStyleCnt="0"/>
      <dgm:spPr/>
    </dgm:pt>
    <dgm:pt modelId="{703A7505-0380-4B0D-80B5-E95A2DE4B0D9}" type="pres">
      <dgm:prSet presAssocID="{B520B2EB-E398-4BF9-A022-530AE5678327}" presName="rootText" presStyleLbl="node2" presStyleIdx="2" presStyleCnt="6" custLinFactNeighborX="-15036" custLinFactNeighborY="-64352">
        <dgm:presLayoutVars>
          <dgm:chPref val="3"/>
        </dgm:presLayoutVars>
      </dgm:prSet>
      <dgm:spPr/>
      <dgm:t>
        <a:bodyPr/>
        <a:lstStyle/>
        <a:p>
          <a:endParaRPr lang="en-GB"/>
        </a:p>
      </dgm:t>
    </dgm:pt>
    <dgm:pt modelId="{CB6F5785-E1DD-4421-B9B3-C1D6FCA3BBBA}" type="pres">
      <dgm:prSet presAssocID="{B520B2EB-E398-4BF9-A022-530AE5678327}" presName="rootConnector" presStyleLbl="node2" presStyleIdx="2" presStyleCnt="6"/>
      <dgm:spPr/>
      <dgm:t>
        <a:bodyPr/>
        <a:lstStyle/>
        <a:p>
          <a:endParaRPr lang="en-GB"/>
        </a:p>
      </dgm:t>
    </dgm:pt>
    <dgm:pt modelId="{BC2F806A-C334-4885-A692-D8A71BA8F9B6}" type="pres">
      <dgm:prSet presAssocID="{B520B2EB-E398-4BF9-A022-530AE5678327}" presName="hierChild4" presStyleCnt="0"/>
      <dgm:spPr/>
    </dgm:pt>
    <dgm:pt modelId="{5203E74C-1308-4503-A08F-8D66121D341C}" type="pres">
      <dgm:prSet presAssocID="{B520B2EB-E398-4BF9-A022-530AE5678327}" presName="hierChild5" presStyleCnt="0"/>
      <dgm:spPr/>
    </dgm:pt>
    <dgm:pt modelId="{60C4CFE4-6865-4456-A7C3-F2B4AF4EE565}" type="pres">
      <dgm:prSet presAssocID="{9D870554-9A45-41A9-8320-B2022C50FC90}" presName="Name37" presStyleLbl="parChTrans1D2" presStyleIdx="3" presStyleCnt="8"/>
      <dgm:spPr/>
      <dgm:t>
        <a:bodyPr/>
        <a:lstStyle/>
        <a:p>
          <a:endParaRPr lang="en-GB"/>
        </a:p>
      </dgm:t>
    </dgm:pt>
    <dgm:pt modelId="{76A690E8-73EB-400B-8D0C-A75119488007}" type="pres">
      <dgm:prSet presAssocID="{C2FEB617-FBE4-4103-B3F3-39FC12AE6114}" presName="hierRoot2" presStyleCnt="0">
        <dgm:presLayoutVars>
          <dgm:hierBranch val="init"/>
        </dgm:presLayoutVars>
      </dgm:prSet>
      <dgm:spPr/>
    </dgm:pt>
    <dgm:pt modelId="{BF87F6AF-C679-4426-B6E1-52D5E185A57E}" type="pres">
      <dgm:prSet presAssocID="{C2FEB617-FBE4-4103-B3F3-39FC12AE6114}" presName="rootComposite" presStyleCnt="0"/>
      <dgm:spPr/>
    </dgm:pt>
    <dgm:pt modelId="{B7819BC3-8C5D-4318-97FB-17EE4BDBEEB2}" type="pres">
      <dgm:prSet presAssocID="{C2FEB617-FBE4-4103-B3F3-39FC12AE6114}" presName="rootText" presStyleLbl="node2" presStyleIdx="3" presStyleCnt="6" custLinFactNeighborX="-17172" custLinFactNeighborY="-64352">
        <dgm:presLayoutVars>
          <dgm:chPref val="3"/>
        </dgm:presLayoutVars>
      </dgm:prSet>
      <dgm:spPr/>
      <dgm:t>
        <a:bodyPr/>
        <a:lstStyle/>
        <a:p>
          <a:endParaRPr lang="en-GB"/>
        </a:p>
      </dgm:t>
    </dgm:pt>
    <dgm:pt modelId="{0F8C13DE-68B8-465E-9D1B-FD25D036E078}" type="pres">
      <dgm:prSet presAssocID="{C2FEB617-FBE4-4103-B3F3-39FC12AE6114}" presName="rootConnector" presStyleLbl="node2" presStyleIdx="3" presStyleCnt="6"/>
      <dgm:spPr/>
      <dgm:t>
        <a:bodyPr/>
        <a:lstStyle/>
        <a:p>
          <a:endParaRPr lang="en-GB"/>
        </a:p>
      </dgm:t>
    </dgm:pt>
    <dgm:pt modelId="{01E5B568-D70E-4A2E-B76A-717B0DD0A944}" type="pres">
      <dgm:prSet presAssocID="{C2FEB617-FBE4-4103-B3F3-39FC12AE6114}" presName="hierChild4" presStyleCnt="0"/>
      <dgm:spPr/>
    </dgm:pt>
    <dgm:pt modelId="{7E541B01-397A-4049-9F23-54DA1F626EF5}" type="pres">
      <dgm:prSet presAssocID="{C2FEB617-FBE4-4103-B3F3-39FC12AE6114}" presName="hierChild5" presStyleCnt="0"/>
      <dgm:spPr/>
    </dgm:pt>
    <dgm:pt modelId="{D570B933-1FF8-44AA-8A47-95FE375C84C9}" type="pres">
      <dgm:prSet presAssocID="{1AD80E3B-C818-4741-AD3C-7832FD3465DD}" presName="Name37" presStyleLbl="parChTrans1D2" presStyleIdx="4" presStyleCnt="8"/>
      <dgm:spPr/>
      <dgm:t>
        <a:bodyPr/>
        <a:lstStyle/>
        <a:p>
          <a:endParaRPr lang="en-GB"/>
        </a:p>
      </dgm:t>
    </dgm:pt>
    <dgm:pt modelId="{D303C6CB-D298-4B33-8A95-8E807DD94F34}" type="pres">
      <dgm:prSet presAssocID="{44302090-4C6E-4037-80E9-49DBCD1C0C62}" presName="hierRoot2" presStyleCnt="0">
        <dgm:presLayoutVars>
          <dgm:hierBranch val="init"/>
        </dgm:presLayoutVars>
      </dgm:prSet>
      <dgm:spPr/>
    </dgm:pt>
    <dgm:pt modelId="{5569E9B6-28A1-4EAF-B7A1-880F2AE59FE1}" type="pres">
      <dgm:prSet presAssocID="{44302090-4C6E-4037-80E9-49DBCD1C0C62}" presName="rootComposite" presStyleCnt="0"/>
      <dgm:spPr/>
    </dgm:pt>
    <dgm:pt modelId="{38E2E2A6-C6D5-4481-8D6D-D16E0626F45A}" type="pres">
      <dgm:prSet presAssocID="{44302090-4C6E-4037-80E9-49DBCD1C0C62}" presName="rootText" presStyleLbl="node2" presStyleIdx="4" presStyleCnt="6" custLinFactNeighborX="-17172" custLinFactNeighborY="-64352">
        <dgm:presLayoutVars>
          <dgm:chPref val="3"/>
        </dgm:presLayoutVars>
      </dgm:prSet>
      <dgm:spPr/>
      <dgm:t>
        <a:bodyPr/>
        <a:lstStyle/>
        <a:p>
          <a:endParaRPr lang="en-GB"/>
        </a:p>
      </dgm:t>
    </dgm:pt>
    <dgm:pt modelId="{4E7EEF03-CF38-40A1-9405-FABB63F2046D}" type="pres">
      <dgm:prSet presAssocID="{44302090-4C6E-4037-80E9-49DBCD1C0C62}" presName="rootConnector" presStyleLbl="node2" presStyleIdx="4" presStyleCnt="6"/>
      <dgm:spPr/>
      <dgm:t>
        <a:bodyPr/>
        <a:lstStyle/>
        <a:p>
          <a:endParaRPr lang="en-GB"/>
        </a:p>
      </dgm:t>
    </dgm:pt>
    <dgm:pt modelId="{FF7B6DDC-4CE1-4B00-A559-9FB000FF1EE1}" type="pres">
      <dgm:prSet presAssocID="{44302090-4C6E-4037-80E9-49DBCD1C0C62}" presName="hierChild4" presStyleCnt="0"/>
      <dgm:spPr/>
    </dgm:pt>
    <dgm:pt modelId="{7FD8F03F-CDC4-4CB7-B7D0-0FAE154CA6FC}" type="pres">
      <dgm:prSet presAssocID="{44302090-4C6E-4037-80E9-49DBCD1C0C62}" presName="hierChild5" presStyleCnt="0"/>
      <dgm:spPr/>
    </dgm:pt>
    <dgm:pt modelId="{C8C48F79-3BD7-412A-A4E7-7CFE98379E6E}" type="pres">
      <dgm:prSet presAssocID="{0DF308C4-AE33-4AA9-88F4-7ADFAB0BF4FD}" presName="Name37" presStyleLbl="parChTrans1D2" presStyleIdx="5" presStyleCnt="8"/>
      <dgm:spPr/>
      <dgm:t>
        <a:bodyPr/>
        <a:lstStyle/>
        <a:p>
          <a:endParaRPr lang="en-GB"/>
        </a:p>
      </dgm:t>
    </dgm:pt>
    <dgm:pt modelId="{7EC1F922-6A11-48F1-97B7-AD91D8B50B63}" type="pres">
      <dgm:prSet presAssocID="{7B75A708-8C93-4EA9-B414-F730E6D44D76}" presName="hierRoot2" presStyleCnt="0">
        <dgm:presLayoutVars>
          <dgm:hierBranch val="init"/>
        </dgm:presLayoutVars>
      </dgm:prSet>
      <dgm:spPr/>
    </dgm:pt>
    <dgm:pt modelId="{598DB2D6-03CC-4017-B130-C3AA3FE75321}" type="pres">
      <dgm:prSet presAssocID="{7B75A708-8C93-4EA9-B414-F730E6D44D76}" presName="rootComposite" presStyleCnt="0"/>
      <dgm:spPr/>
    </dgm:pt>
    <dgm:pt modelId="{4856EEF8-65D1-4CEF-9579-0EDB6258C515}" type="pres">
      <dgm:prSet presAssocID="{7B75A708-8C93-4EA9-B414-F730E6D44D76}" presName="rootText" presStyleLbl="node2" presStyleIdx="5" presStyleCnt="6" custLinFactNeighborX="-16058" custLinFactNeighborY="-64352">
        <dgm:presLayoutVars>
          <dgm:chPref val="3"/>
        </dgm:presLayoutVars>
      </dgm:prSet>
      <dgm:spPr/>
      <dgm:t>
        <a:bodyPr/>
        <a:lstStyle/>
        <a:p>
          <a:endParaRPr lang="en-GB"/>
        </a:p>
      </dgm:t>
    </dgm:pt>
    <dgm:pt modelId="{E5CBD9C5-DFDB-4E9C-9F14-610E3CF15E25}" type="pres">
      <dgm:prSet presAssocID="{7B75A708-8C93-4EA9-B414-F730E6D44D76}" presName="rootConnector" presStyleLbl="node2" presStyleIdx="5" presStyleCnt="6"/>
      <dgm:spPr/>
      <dgm:t>
        <a:bodyPr/>
        <a:lstStyle/>
        <a:p>
          <a:endParaRPr lang="en-GB"/>
        </a:p>
      </dgm:t>
    </dgm:pt>
    <dgm:pt modelId="{3B3562B3-50D8-4AB8-AFAD-E604BE515483}" type="pres">
      <dgm:prSet presAssocID="{7B75A708-8C93-4EA9-B414-F730E6D44D76}" presName="hierChild4" presStyleCnt="0"/>
      <dgm:spPr/>
    </dgm:pt>
    <dgm:pt modelId="{A7654D7D-E7CC-4D2C-89A3-990CA233D66B}" type="pres">
      <dgm:prSet presAssocID="{7B75A708-8C93-4EA9-B414-F730E6D44D76}" presName="hierChild5" presStyleCnt="0"/>
      <dgm:spPr/>
    </dgm:pt>
    <dgm:pt modelId="{799F8211-211E-4D8C-9733-33EA7EC136F9}" type="pres">
      <dgm:prSet presAssocID="{D2FB970E-1F18-4CD4-97DD-8C528B0027AF}" presName="hierChild3" presStyleCnt="0"/>
      <dgm:spPr/>
    </dgm:pt>
    <dgm:pt modelId="{DD9AE36B-B54C-4F65-98FE-7102A330BCD5}" type="pres">
      <dgm:prSet presAssocID="{EFE8D65F-5443-4575-B553-920B49C126C2}" presName="Name111" presStyleLbl="parChTrans1D2" presStyleIdx="6" presStyleCnt="8"/>
      <dgm:spPr/>
      <dgm:t>
        <a:bodyPr/>
        <a:lstStyle/>
        <a:p>
          <a:endParaRPr lang="en-GB"/>
        </a:p>
      </dgm:t>
    </dgm:pt>
    <dgm:pt modelId="{BFD8F0BA-B976-4DF0-A95A-D2431E6B21F2}" type="pres">
      <dgm:prSet presAssocID="{6C650185-A522-4F31-A14E-0B9D639C5AE1}" presName="hierRoot3" presStyleCnt="0">
        <dgm:presLayoutVars>
          <dgm:hierBranch val="init"/>
        </dgm:presLayoutVars>
      </dgm:prSet>
      <dgm:spPr/>
    </dgm:pt>
    <dgm:pt modelId="{60CA7E63-B1D8-4ECD-8065-DE18AFCA4952}" type="pres">
      <dgm:prSet presAssocID="{6C650185-A522-4F31-A14E-0B9D639C5AE1}" presName="rootComposite3" presStyleCnt="0"/>
      <dgm:spPr/>
    </dgm:pt>
    <dgm:pt modelId="{97F6EE5C-A652-4F98-85AA-69D8A3F3D8CE}" type="pres">
      <dgm:prSet presAssocID="{6C650185-A522-4F31-A14E-0B9D639C5AE1}" presName="rootText3" presStyleLbl="asst1" presStyleIdx="0" presStyleCnt="2" custLinFactNeighborX="-36555" custLinFactNeighborY="-96528">
        <dgm:presLayoutVars>
          <dgm:chPref val="3"/>
        </dgm:presLayoutVars>
      </dgm:prSet>
      <dgm:spPr/>
      <dgm:t>
        <a:bodyPr/>
        <a:lstStyle/>
        <a:p>
          <a:endParaRPr lang="en-GB"/>
        </a:p>
      </dgm:t>
    </dgm:pt>
    <dgm:pt modelId="{96F4B175-F415-4395-992A-450FBA5B01C4}" type="pres">
      <dgm:prSet presAssocID="{6C650185-A522-4F31-A14E-0B9D639C5AE1}" presName="rootConnector3" presStyleLbl="asst1" presStyleIdx="0" presStyleCnt="2"/>
      <dgm:spPr/>
      <dgm:t>
        <a:bodyPr/>
        <a:lstStyle/>
        <a:p>
          <a:endParaRPr lang="en-GB"/>
        </a:p>
      </dgm:t>
    </dgm:pt>
    <dgm:pt modelId="{F0D4CC4B-B891-44D5-AB50-3A6E1C617571}" type="pres">
      <dgm:prSet presAssocID="{6C650185-A522-4F31-A14E-0B9D639C5AE1}" presName="hierChild6" presStyleCnt="0"/>
      <dgm:spPr/>
    </dgm:pt>
    <dgm:pt modelId="{A57416BD-19B7-4678-9141-B600C3DE2361}" type="pres">
      <dgm:prSet presAssocID="{6C650185-A522-4F31-A14E-0B9D639C5AE1}" presName="hierChild7" presStyleCnt="0"/>
      <dgm:spPr/>
    </dgm:pt>
    <dgm:pt modelId="{6F0523B5-2702-408A-9A32-EC4F726D4A35}" type="pres">
      <dgm:prSet presAssocID="{8305F683-34AB-412E-BB5F-0F18BADC068B}" presName="Name111" presStyleLbl="parChTrans1D2" presStyleIdx="7" presStyleCnt="8"/>
      <dgm:spPr/>
      <dgm:t>
        <a:bodyPr/>
        <a:lstStyle/>
        <a:p>
          <a:endParaRPr lang="en-GB"/>
        </a:p>
      </dgm:t>
    </dgm:pt>
    <dgm:pt modelId="{4E9960CF-1960-4EAA-B793-7C6F8CB55C17}" type="pres">
      <dgm:prSet presAssocID="{498B7681-E070-4574-9D89-7EA5853709E3}" presName="hierRoot3" presStyleCnt="0">
        <dgm:presLayoutVars>
          <dgm:hierBranch val="init"/>
        </dgm:presLayoutVars>
      </dgm:prSet>
      <dgm:spPr/>
    </dgm:pt>
    <dgm:pt modelId="{28AD0BCA-833E-4270-89B9-15973FC9D8AE}" type="pres">
      <dgm:prSet presAssocID="{498B7681-E070-4574-9D89-7EA5853709E3}" presName="rootComposite3" presStyleCnt="0"/>
      <dgm:spPr/>
    </dgm:pt>
    <dgm:pt modelId="{766B37D0-01DA-4899-B62E-11424A5E0B81}" type="pres">
      <dgm:prSet presAssocID="{498B7681-E070-4574-9D89-7EA5853709E3}" presName="rootText3" presStyleLbl="asst1" presStyleIdx="1" presStyleCnt="2" custLinFactNeighborX="5251" custLinFactNeighborY="-97846">
        <dgm:presLayoutVars>
          <dgm:chPref val="3"/>
        </dgm:presLayoutVars>
      </dgm:prSet>
      <dgm:spPr/>
      <dgm:t>
        <a:bodyPr/>
        <a:lstStyle/>
        <a:p>
          <a:endParaRPr lang="en-GB"/>
        </a:p>
      </dgm:t>
    </dgm:pt>
    <dgm:pt modelId="{6756FBA6-7AFD-4F67-AC76-35AABA7BA130}" type="pres">
      <dgm:prSet presAssocID="{498B7681-E070-4574-9D89-7EA5853709E3}" presName="rootConnector3" presStyleLbl="asst1" presStyleIdx="1" presStyleCnt="2"/>
      <dgm:spPr/>
      <dgm:t>
        <a:bodyPr/>
        <a:lstStyle/>
        <a:p>
          <a:endParaRPr lang="en-GB"/>
        </a:p>
      </dgm:t>
    </dgm:pt>
    <dgm:pt modelId="{E921FAA1-8B99-4369-A102-D1F9083F8637}" type="pres">
      <dgm:prSet presAssocID="{498B7681-E070-4574-9D89-7EA5853709E3}" presName="hierChild6" presStyleCnt="0"/>
      <dgm:spPr/>
    </dgm:pt>
    <dgm:pt modelId="{FDD02FA4-D58D-4825-B259-5062C44E3C17}" type="pres">
      <dgm:prSet presAssocID="{498B7681-E070-4574-9D89-7EA5853709E3}" presName="hierChild7" presStyleCnt="0"/>
      <dgm:spPr/>
    </dgm:pt>
    <dgm:pt modelId="{5F5A16D6-9E10-4293-8002-B3BB6A1D02A8}" type="pres">
      <dgm:prSet presAssocID="{7F157207-A7C8-46FC-A240-76C07BD88E06}" presName="hierRoot1" presStyleCnt="0">
        <dgm:presLayoutVars>
          <dgm:hierBranch val="init"/>
        </dgm:presLayoutVars>
      </dgm:prSet>
      <dgm:spPr/>
    </dgm:pt>
    <dgm:pt modelId="{32FB865A-7A2C-4FD6-816A-6F73223CDD1F}" type="pres">
      <dgm:prSet presAssocID="{7F157207-A7C8-46FC-A240-76C07BD88E06}" presName="rootComposite1" presStyleCnt="0"/>
      <dgm:spPr/>
    </dgm:pt>
    <dgm:pt modelId="{98B80F00-9158-40C1-B77F-1CEF2FB7FB2E}" type="pres">
      <dgm:prSet presAssocID="{7F157207-A7C8-46FC-A240-76C07BD88E06}" presName="rootText1" presStyleLbl="node0" presStyleIdx="1" presStyleCnt="2" custLinFactX="-100000" custLinFactY="-24682" custLinFactNeighborX="-177585" custLinFactNeighborY="-100000">
        <dgm:presLayoutVars>
          <dgm:chPref val="3"/>
        </dgm:presLayoutVars>
      </dgm:prSet>
      <dgm:spPr/>
      <dgm:t>
        <a:bodyPr/>
        <a:lstStyle/>
        <a:p>
          <a:endParaRPr lang="en-GB"/>
        </a:p>
      </dgm:t>
    </dgm:pt>
    <dgm:pt modelId="{41938D64-A36E-47C6-A710-421589D40C16}" type="pres">
      <dgm:prSet presAssocID="{7F157207-A7C8-46FC-A240-76C07BD88E06}" presName="rootConnector1" presStyleLbl="node1" presStyleIdx="0" presStyleCnt="0"/>
      <dgm:spPr/>
      <dgm:t>
        <a:bodyPr/>
        <a:lstStyle/>
        <a:p>
          <a:endParaRPr lang="en-GB"/>
        </a:p>
      </dgm:t>
    </dgm:pt>
    <dgm:pt modelId="{65DAEB33-EDCB-4515-A9D0-7698B7C4B292}" type="pres">
      <dgm:prSet presAssocID="{7F157207-A7C8-46FC-A240-76C07BD88E06}" presName="hierChild2" presStyleCnt="0"/>
      <dgm:spPr/>
    </dgm:pt>
    <dgm:pt modelId="{F08CAAA4-742B-41CE-ACF5-909C0326C76C}" type="pres">
      <dgm:prSet presAssocID="{7F157207-A7C8-46FC-A240-76C07BD88E06}" presName="hierChild3" presStyleCnt="0"/>
      <dgm:spPr/>
    </dgm:pt>
  </dgm:ptLst>
  <dgm:cxnLst>
    <dgm:cxn modelId="{FDA7DD27-A010-4238-A270-E5FC0B0666B3}" srcId="{D2FB970E-1F18-4CD4-97DD-8C528B0027AF}" destId="{016929A1-017E-45E2-9A1C-D6122AA9AD43}" srcOrd="2" destOrd="0" parTransId="{00B70867-82F0-4B0C-9773-4F52F9009A1A}" sibTransId="{D3746E02-2758-40F4-AE64-FECE6BB28A6D}"/>
    <dgm:cxn modelId="{26386B99-074F-4674-B52E-36F7B20AD983}" srcId="{D2FB970E-1F18-4CD4-97DD-8C528B0027AF}" destId="{7B75A708-8C93-4EA9-B414-F730E6D44D76}" srcOrd="7" destOrd="0" parTransId="{0DF308C4-AE33-4AA9-88F4-7ADFAB0BF4FD}" sibTransId="{2079D34F-95E0-4371-BA1B-5BE0DA6C592D}"/>
    <dgm:cxn modelId="{685A1FFC-E873-49E6-9E86-B21CF44AD5C9}" type="presOf" srcId="{00B70867-82F0-4B0C-9773-4F52F9009A1A}" destId="{0E520FF7-2F3F-47AA-A608-F0C49CA3D84B}" srcOrd="0" destOrd="0" presId="urn:microsoft.com/office/officeart/2005/8/layout/orgChart1"/>
    <dgm:cxn modelId="{251AD2C0-E5C4-4435-8C35-E356C2BC4415}" type="presOf" srcId="{016929A1-017E-45E2-9A1C-D6122AA9AD43}" destId="{D8C5DC72-51F2-4A3D-820D-3800179F25E6}" srcOrd="1" destOrd="0" presId="urn:microsoft.com/office/officeart/2005/8/layout/orgChart1"/>
    <dgm:cxn modelId="{42494F3E-C847-4F1A-998E-5D513219FEC9}" type="presOf" srcId="{286662C3-285A-406F-9035-85053E2F49C4}" destId="{86C657AE-FEF1-4B98-9AD5-488F00CA0C0A}" srcOrd="0" destOrd="0" presId="urn:microsoft.com/office/officeart/2005/8/layout/orgChart1"/>
    <dgm:cxn modelId="{82E290B4-925A-4B7B-9AA5-96CBE7153126}" type="presOf" srcId="{498B7681-E070-4574-9D89-7EA5853709E3}" destId="{6756FBA6-7AFD-4F67-AC76-35AABA7BA130}" srcOrd="1" destOrd="0" presId="urn:microsoft.com/office/officeart/2005/8/layout/orgChart1"/>
    <dgm:cxn modelId="{F8A24D51-561F-435D-84AC-91434F4B809F}" srcId="{D2FB970E-1F18-4CD4-97DD-8C528B0027AF}" destId="{498B7681-E070-4574-9D89-7EA5853709E3}" srcOrd="1" destOrd="0" parTransId="{8305F683-34AB-412E-BB5F-0F18BADC068B}" sibTransId="{A75C428D-1E16-46F1-8A83-A02884B6ADDA}"/>
    <dgm:cxn modelId="{BCC6E4E4-FDB7-4408-A4C0-297D7251947B}" type="presOf" srcId="{C2FEB617-FBE4-4103-B3F3-39FC12AE6114}" destId="{B7819BC3-8C5D-4318-97FB-17EE4BDBEEB2}" srcOrd="0" destOrd="0" presId="urn:microsoft.com/office/officeart/2005/8/layout/orgChart1"/>
    <dgm:cxn modelId="{9AA6180F-649C-4447-B589-D45CF990EA58}" type="presOf" srcId="{6C650185-A522-4F31-A14E-0B9D639C5AE1}" destId="{97F6EE5C-A652-4F98-85AA-69D8A3F3D8CE}" srcOrd="0" destOrd="0" presId="urn:microsoft.com/office/officeart/2005/8/layout/orgChart1"/>
    <dgm:cxn modelId="{ABEED50D-C661-4A08-A33C-F9C0CDC38473}" type="presOf" srcId="{A0D81171-1A3C-46B3-A97C-7066942E238E}" destId="{677308C3-8063-4957-8D84-35FBA654DB48}" srcOrd="0" destOrd="0" presId="urn:microsoft.com/office/officeart/2005/8/layout/orgChart1"/>
    <dgm:cxn modelId="{BEA8E08F-B0F3-4E9F-80FC-43FE6630C491}" type="presOf" srcId="{C2FEB617-FBE4-4103-B3F3-39FC12AE6114}" destId="{0F8C13DE-68B8-465E-9D1B-FD25D036E078}" srcOrd="1" destOrd="0" presId="urn:microsoft.com/office/officeart/2005/8/layout/orgChart1"/>
    <dgm:cxn modelId="{5DF50CBE-1F9C-42BA-9F82-90CE0AA7CA8B}" type="presOf" srcId="{B520B2EB-E398-4BF9-A022-530AE5678327}" destId="{703A7505-0380-4B0D-80B5-E95A2DE4B0D9}" srcOrd="0" destOrd="0" presId="urn:microsoft.com/office/officeart/2005/8/layout/orgChart1"/>
    <dgm:cxn modelId="{42B1C80B-195D-47C1-B74C-B120AF072A7B}" type="presOf" srcId="{D2FB970E-1F18-4CD4-97DD-8C528B0027AF}" destId="{C0863D34-2C0D-47C6-B433-414BDF1A5F3B}" srcOrd="1" destOrd="0" presId="urn:microsoft.com/office/officeart/2005/8/layout/orgChart1"/>
    <dgm:cxn modelId="{1E777D0A-DEB5-416A-B966-4C8B05452276}" type="presOf" srcId="{9D870554-9A45-41A9-8320-B2022C50FC90}" destId="{60C4CFE4-6865-4456-A7C3-F2B4AF4EE565}" srcOrd="0" destOrd="0" presId="urn:microsoft.com/office/officeart/2005/8/layout/orgChart1"/>
    <dgm:cxn modelId="{1B098A65-BCD5-49EA-B100-D67116267CEA}" type="presOf" srcId="{498B7681-E070-4574-9D89-7EA5853709E3}" destId="{766B37D0-01DA-4899-B62E-11424A5E0B81}" srcOrd="0" destOrd="0" presId="urn:microsoft.com/office/officeart/2005/8/layout/orgChart1"/>
    <dgm:cxn modelId="{1753A091-83E9-4559-A4B9-5BE38D042B2A}" type="presOf" srcId="{B520B2EB-E398-4BF9-A022-530AE5678327}" destId="{CB6F5785-E1DD-4421-B9B3-C1D6FCA3BBBA}" srcOrd="1" destOrd="0" presId="urn:microsoft.com/office/officeart/2005/8/layout/orgChart1"/>
    <dgm:cxn modelId="{9D69E112-B9E5-4698-B87A-9C7BFE381DBE}" type="presOf" srcId="{016929A1-017E-45E2-9A1C-D6122AA9AD43}" destId="{B1B1C39A-1A78-4CAE-A5D7-135AB4C2D3A1}" srcOrd="0" destOrd="0" presId="urn:microsoft.com/office/officeart/2005/8/layout/orgChart1"/>
    <dgm:cxn modelId="{465A865E-48EA-4087-93EC-E3625FDA0B95}" type="presOf" srcId="{7F157207-A7C8-46FC-A240-76C07BD88E06}" destId="{98B80F00-9158-40C1-B77F-1CEF2FB7FB2E}" srcOrd="0" destOrd="0" presId="urn:microsoft.com/office/officeart/2005/8/layout/orgChart1"/>
    <dgm:cxn modelId="{0169471F-3888-4F5F-A21A-F19C05CBE9A0}" type="presOf" srcId="{AA7DFDFD-EC4C-4D07-B6E8-A7A579BF171B}" destId="{CCDF3100-BEA3-4DE4-A552-ED1B46D6C2B9}" srcOrd="1" destOrd="0" presId="urn:microsoft.com/office/officeart/2005/8/layout/orgChart1"/>
    <dgm:cxn modelId="{6CDC87D0-E0A7-47FE-902E-764827E6B541}" type="presOf" srcId="{1AD80E3B-C818-4741-AD3C-7832FD3465DD}" destId="{D570B933-1FF8-44AA-8A47-95FE375C84C9}" srcOrd="0" destOrd="0" presId="urn:microsoft.com/office/officeart/2005/8/layout/orgChart1"/>
    <dgm:cxn modelId="{18FB414C-23FD-46E0-B68A-2C6BAAF16622}" type="presOf" srcId="{0DF308C4-AE33-4AA9-88F4-7ADFAB0BF4FD}" destId="{C8C48F79-3BD7-412A-A4E7-7CFE98379E6E}" srcOrd="0" destOrd="0" presId="urn:microsoft.com/office/officeart/2005/8/layout/orgChart1"/>
    <dgm:cxn modelId="{682A5B92-9374-4ED6-B73D-F036AE8D9EF2}" type="presOf" srcId="{6C650185-A522-4F31-A14E-0B9D639C5AE1}" destId="{96F4B175-F415-4395-992A-450FBA5B01C4}" srcOrd="1" destOrd="0" presId="urn:microsoft.com/office/officeart/2005/8/layout/orgChart1"/>
    <dgm:cxn modelId="{B39D7CBA-43BC-41CE-BFEC-5642C81EA308}" srcId="{D2FB970E-1F18-4CD4-97DD-8C528B0027AF}" destId="{6C650185-A522-4F31-A14E-0B9D639C5AE1}" srcOrd="0" destOrd="0" parTransId="{EFE8D65F-5443-4575-B553-920B49C126C2}" sibTransId="{F74E2CB2-2B8B-4C96-8568-59E95612663D}"/>
    <dgm:cxn modelId="{B89776EC-4714-4000-B335-8C27941BEC5E}" type="presOf" srcId="{D2FB970E-1F18-4CD4-97DD-8C528B0027AF}" destId="{DABB834F-5171-45BE-83AF-2BB6F8851371}" srcOrd="0" destOrd="0" presId="urn:microsoft.com/office/officeart/2005/8/layout/orgChart1"/>
    <dgm:cxn modelId="{70CCDF10-95AD-4458-8469-4DF9364D4CF4}" type="presOf" srcId="{41E3B5B2-16B6-45F6-9797-5AAF5554F7C0}" destId="{C2BAA4E3-8B08-4C3B-9525-95D9B3AA3FB1}" srcOrd="0" destOrd="0" presId="urn:microsoft.com/office/officeart/2005/8/layout/orgChart1"/>
    <dgm:cxn modelId="{66CE50D9-B86C-4D62-9C8E-647CD7A24DA7}" srcId="{D2FB970E-1F18-4CD4-97DD-8C528B0027AF}" destId="{B520B2EB-E398-4BF9-A022-530AE5678327}" srcOrd="4" destOrd="0" parTransId="{286662C3-285A-406F-9035-85053E2F49C4}" sibTransId="{605BBE11-6A1C-460E-B775-3CB92B2D8E3D}"/>
    <dgm:cxn modelId="{0E17FA07-3909-4B00-9B49-BE98D9374BF7}" type="presOf" srcId="{44302090-4C6E-4037-80E9-49DBCD1C0C62}" destId="{38E2E2A6-C6D5-4481-8D6D-D16E0626F45A}" srcOrd="0" destOrd="0" presId="urn:microsoft.com/office/officeart/2005/8/layout/orgChart1"/>
    <dgm:cxn modelId="{A1CD0F5E-7C42-4645-A632-A68884FD3485}" srcId="{41E3B5B2-16B6-45F6-9797-5AAF5554F7C0}" destId="{D2FB970E-1F18-4CD4-97DD-8C528B0027AF}" srcOrd="0" destOrd="0" parTransId="{BA83BEDF-2860-4702-A230-325D4938930E}" sibTransId="{CD484A5B-15C9-4154-ACF4-BD646E3E092C}"/>
    <dgm:cxn modelId="{F4F7B48C-B3DB-4652-AC4F-16179A1C1934}" srcId="{D2FB970E-1F18-4CD4-97DD-8C528B0027AF}" destId="{C2FEB617-FBE4-4103-B3F3-39FC12AE6114}" srcOrd="5" destOrd="0" parTransId="{9D870554-9A45-41A9-8320-B2022C50FC90}" sibTransId="{CA258CA6-2381-4451-9232-A401B26115DD}"/>
    <dgm:cxn modelId="{DE69BE49-48DD-439C-A187-37ED1C0E62DF}" type="presOf" srcId="{7B75A708-8C93-4EA9-B414-F730E6D44D76}" destId="{4856EEF8-65D1-4CEF-9579-0EDB6258C515}" srcOrd="0" destOrd="0" presId="urn:microsoft.com/office/officeart/2005/8/layout/orgChart1"/>
    <dgm:cxn modelId="{C35DA978-C3C9-49AE-A34B-2BD661B80387}" type="presOf" srcId="{AA7DFDFD-EC4C-4D07-B6E8-A7A579BF171B}" destId="{275A03E9-17A3-40EA-811F-CAE869C146D6}" srcOrd="0" destOrd="0" presId="urn:microsoft.com/office/officeart/2005/8/layout/orgChart1"/>
    <dgm:cxn modelId="{735E7C38-6E8F-46A2-9A65-F4F373C4BF99}" type="presOf" srcId="{7B75A708-8C93-4EA9-B414-F730E6D44D76}" destId="{E5CBD9C5-DFDB-4E9C-9F14-610E3CF15E25}" srcOrd="1" destOrd="0" presId="urn:microsoft.com/office/officeart/2005/8/layout/orgChart1"/>
    <dgm:cxn modelId="{10A8B12A-E5B7-4C85-A43D-B9CB1D0AE386}" type="presOf" srcId="{44302090-4C6E-4037-80E9-49DBCD1C0C62}" destId="{4E7EEF03-CF38-40A1-9405-FABB63F2046D}" srcOrd="1" destOrd="0" presId="urn:microsoft.com/office/officeart/2005/8/layout/orgChart1"/>
    <dgm:cxn modelId="{D20A2041-93C1-453F-8795-F94E5D965ECA}" srcId="{D2FB970E-1F18-4CD4-97DD-8C528B0027AF}" destId="{AA7DFDFD-EC4C-4D07-B6E8-A7A579BF171B}" srcOrd="3" destOrd="0" parTransId="{A0D81171-1A3C-46B3-A97C-7066942E238E}" sibTransId="{37D53310-1F47-4012-9D20-E0F822E23D97}"/>
    <dgm:cxn modelId="{4CC07F32-BC2E-44EA-917A-14198E445072}" type="presOf" srcId="{7F157207-A7C8-46FC-A240-76C07BD88E06}" destId="{41938D64-A36E-47C6-A710-421589D40C16}" srcOrd="1" destOrd="0" presId="urn:microsoft.com/office/officeart/2005/8/layout/orgChart1"/>
    <dgm:cxn modelId="{4BB1E7F6-29B3-4556-A45C-868F3198F117}" type="presOf" srcId="{EFE8D65F-5443-4575-B553-920B49C126C2}" destId="{DD9AE36B-B54C-4F65-98FE-7102A330BCD5}" srcOrd="0" destOrd="0" presId="urn:microsoft.com/office/officeart/2005/8/layout/orgChart1"/>
    <dgm:cxn modelId="{2F015EB4-DEC1-45F3-A44A-853BFF6E4613}" type="presOf" srcId="{8305F683-34AB-412E-BB5F-0F18BADC068B}" destId="{6F0523B5-2702-408A-9A32-EC4F726D4A35}" srcOrd="0" destOrd="0" presId="urn:microsoft.com/office/officeart/2005/8/layout/orgChart1"/>
    <dgm:cxn modelId="{4C224F85-2171-4730-B6E1-37CB0A4DDBAB}" srcId="{41E3B5B2-16B6-45F6-9797-5AAF5554F7C0}" destId="{7F157207-A7C8-46FC-A240-76C07BD88E06}" srcOrd="1" destOrd="0" parTransId="{CB3FB834-5D2D-40E4-88CF-DC962E22F334}" sibTransId="{95D4A4E7-1D74-4055-9D95-78CD57CB87F8}"/>
    <dgm:cxn modelId="{D14119A2-5088-48E5-85F2-EF4DDD350538}" srcId="{D2FB970E-1F18-4CD4-97DD-8C528B0027AF}" destId="{44302090-4C6E-4037-80E9-49DBCD1C0C62}" srcOrd="6" destOrd="0" parTransId="{1AD80E3B-C818-4741-AD3C-7832FD3465DD}" sibTransId="{F0A91319-E87E-45BF-8676-2D73EB7C6530}"/>
    <dgm:cxn modelId="{55D4D305-2792-4EEF-A3CB-B5094B25F8F7}" type="presParOf" srcId="{C2BAA4E3-8B08-4C3B-9525-95D9B3AA3FB1}" destId="{D11FB3CD-ED32-4EC1-8397-662153C50F5D}" srcOrd="0" destOrd="0" presId="urn:microsoft.com/office/officeart/2005/8/layout/orgChart1"/>
    <dgm:cxn modelId="{186B256E-C821-4CCA-A4AB-484EEA5BC54D}" type="presParOf" srcId="{D11FB3CD-ED32-4EC1-8397-662153C50F5D}" destId="{E39347BC-B17C-4680-9FD5-3BDBE849277B}" srcOrd="0" destOrd="0" presId="urn:microsoft.com/office/officeart/2005/8/layout/orgChart1"/>
    <dgm:cxn modelId="{A1459D28-1002-4C8A-895A-D87B02A5A3B3}" type="presParOf" srcId="{E39347BC-B17C-4680-9FD5-3BDBE849277B}" destId="{DABB834F-5171-45BE-83AF-2BB6F8851371}" srcOrd="0" destOrd="0" presId="urn:microsoft.com/office/officeart/2005/8/layout/orgChart1"/>
    <dgm:cxn modelId="{39A5BCC8-FA02-42D7-87B6-84952826FB3B}" type="presParOf" srcId="{E39347BC-B17C-4680-9FD5-3BDBE849277B}" destId="{C0863D34-2C0D-47C6-B433-414BDF1A5F3B}" srcOrd="1" destOrd="0" presId="urn:microsoft.com/office/officeart/2005/8/layout/orgChart1"/>
    <dgm:cxn modelId="{D9DB5952-EF48-423F-9E4F-51C207D4B025}" type="presParOf" srcId="{D11FB3CD-ED32-4EC1-8397-662153C50F5D}" destId="{B7E0ABC2-03FF-47C7-8E7D-936BE4187FF0}" srcOrd="1" destOrd="0" presId="urn:microsoft.com/office/officeart/2005/8/layout/orgChart1"/>
    <dgm:cxn modelId="{BFB29802-9D7C-4D36-83A3-46EDA3CE2FAD}" type="presParOf" srcId="{B7E0ABC2-03FF-47C7-8E7D-936BE4187FF0}" destId="{0E520FF7-2F3F-47AA-A608-F0C49CA3D84B}" srcOrd="0" destOrd="0" presId="urn:microsoft.com/office/officeart/2005/8/layout/orgChart1"/>
    <dgm:cxn modelId="{6C3FD6CE-BD7A-41FD-AF7C-9555F60F5452}" type="presParOf" srcId="{B7E0ABC2-03FF-47C7-8E7D-936BE4187FF0}" destId="{046C0599-A02C-49BA-BEC6-DA75ACF55284}" srcOrd="1" destOrd="0" presId="urn:microsoft.com/office/officeart/2005/8/layout/orgChart1"/>
    <dgm:cxn modelId="{1BC1BF15-9CDF-4BF6-8EA5-0C0CFA06C43B}" type="presParOf" srcId="{046C0599-A02C-49BA-BEC6-DA75ACF55284}" destId="{AB7A2578-7F1A-4809-8097-7CED215419A2}" srcOrd="0" destOrd="0" presId="urn:microsoft.com/office/officeart/2005/8/layout/orgChart1"/>
    <dgm:cxn modelId="{A49C7371-6FB0-4C05-9570-82F466A0B347}" type="presParOf" srcId="{AB7A2578-7F1A-4809-8097-7CED215419A2}" destId="{B1B1C39A-1A78-4CAE-A5D7-135AB4C2D3A1}" srcOrd="0" destOrd="0" presId="urn:microsoft.com/office/officeart/2005/8/layout/orgChart1"/>
    <dgm:cxn modelId="{68EE21B9-0B88-491A-B39B-E3AC291DF0C0}" type="presParOf" srcId="{AB7A2578-7F1A-4809-8097-7CED215419A2}" destId="{D8C5DC72-51F2-4A3D-820D-3800179F25E6}" srcOrd="1" destOrd="0" presId="urn:microsoft.com/office/officeart/2005/8/layout/orgChart1"/>
    <dgm:cxn modelId="{40440D70-F822-4E9B-972F-DEB67CDF9978}" type="presParOf" srcId="{046C0599-A02C-49BA-BEC6-DA75ACF55284}" destId="{E000925E-3FA9-4D78-B937-E92A57F99377}" srcOrd="1" destOrd="0" presId="urn:microsoft.com/office/officeart/2005/8/layout/orgChart1"/>
    <dgm:cxn modelId="{A5BC9EAF-935C-4419-8D03-647CD3633BCF}" type="presParOf" srcId="{046C0599-A02C-49BA-BEC6-DA75ACF55284}" destId="{62565EE9-3CD9-4F49-A2E2-8F69B1E46F99}" srcOrd="2" destOrd="0" presId="urn:microsoft.com/office/officeart/2005/8/layout/orgChart1"/>
    <dgm:cxn modelId="{BC8CE65D-81E6-46B9-A0F9-FFF0A2C58B2B}" type="presParOf" srcId="{B7E0ABC2-03FF-47C7-8E7D-936BE4187FF0}" destId="{677308C3-8063-4957-8D84-35FBA654DB48}" srcOrd="2" destOrd="0" presId="urn:microsoft.com/office/officeart/2005/8/layout/orgChart1"/>
    <dgm:cxn modelId="{B2711792-13CA-417B-B864-1AE8F83C557F}" type="presParOf" srcId="{B7E0ABC2-03FF-47C7-8E7D-936BE4187FF0}" destId="{FC164545-D288-4F4C-B69C-1ADE53F68850}" srcOrd="3" destOrd="0" presId="urn:microsoft.com/office/officeart/2005/8/layout/orgChart1"/>
    <dgm:cxn modelId="{DEB12473-B1AB-4F15-B7B4-57DCC0C6ADFA}" type="presParOf" srcId="{FC164545-D288-4F4C-B69C-1ADE53F68850}" destId="{6463BEA2-EB1A-402F-B973-420DEBC3DDBA}" srcOrd="0" destOrd="0" presId="urn:microsoft.com/office/officeart/2005/8/layout/orgChart1"/>
    <dgm:cxn modelId="{B4D89E2F-80CC-4E47-B166-6DFD6F10CC3E}" type="presParOf" srcId="{6463BEA2-EB1A-402F-B973-420DEBC3DDBA}" destId="{275A03E9-17A3-40EA-811F-CAE869C146D6}" srcOrd="0" destOrd="0" presId="urn:microsoft.com/office/officeart/2005/8/layout/orgChart1"/>
    <dgm:cxn modelId="{648B361B-6CBC-4966-96A7-B720D9993EFE}" type="presParOf" srcId="{6463BEA2-EB1A-402F-B973-420DEBC3DDBA}" destId="{CCDF3100-BEA3-4DE4-A552-ED1B46D6C2B9}" srcOrd="1" destOrd="0" presId="urn:microsoft.com/office/officeart/2005/8/layout/orgChart1"/>
    <dgm:cxn modelId="{5682CBF2-CD93-41D7-A23E-6E9119CDBF6E}" type="presParOf" srcId="{FC164545-D288-4F4C-B69C-1ADE53F68850}" destId="{EA74AB55-0FDE-4F20-B137-0860574F6555}" srcOrd="1" destOrd="0" presId="urn:microsoft.com/office/officeart/2005/8/layout/orgChart1"/>
    <dgm:cxn modelId="{0B77B900-CB63-46D4-B0AB-C6EF0A10314D}" type="presParOf" srcId="{FC164545-D288-4F4C-B69C-1ADE53F68850}" destId="{D9580933-FD9D-4CBD-8CED-593D47281D3B}" srcOrd="2" destOrd="0" presId="urn:microsoft.com/office/officeart/2005/8/layout/orgChart1"/>
    <dgm:cxn modelId="{175AAC96-FFE9-4B00-89C3-0125FD9389BE}" type="presParOf" srcId="{B7E0ABC2-03FF-47C7-8E7D-936BE4187FF0}" destId="{86C657AE-FEF1-4B98-9AD5-488F00CA0C0A}" srcOrd="4" destOrd="0" presId="urn:microsoft.com/office/officeart/2005/8/layout/orgChart1"/>
    <dgm:cxn modelId="{768C4739-1642-4565-851D-2C7C1E8E6CD6}" type="presParOf" srcId="{B7E0ABC2-03FF-47C7-8E7D-936BE4187FF0}" destId="{36059813-419D-4C1E-AD79-7471DC40AB80}" srcOrd="5" destOrd="0" presId="urn:microsoft.com/office/officeart/2005/8/layout/orgChart1"/>
    <dgm:cxn modelId="{73FECB73-4BC2-4368-B15E-D43CABBD5BDB}" type="presParOf" srcId="{36059813-419D-4C1E-AD79-7471DC40AB80}" destId="{AEA7F7BC-6B78-4D6A-AA9F-A8FA9EAD9865}" srcOrd="0" destOrd="0" presId="urn:microsoft.com/office/officeart/2005/8/layout/orgChart1"/>
    <dgm:cxn modelId="{AF8DD7BE-113C-4332-AD75-0619841757AF}" type="presParOf" srcId="{AEA7F7BC-6B78-4D6A-AA9F-A8FA9EAD9865}" destId="{703A7505-0380-4B0D-80B5-E95A2DE4B0D9}" srcOrd="0" destOrd="0" presId="urn:microsoft.com/office/officeart/2005/8/layout/orgChart1"/>
    <dgm:cxn modelId="{82EA15F4-AE62-496D-BF88-CA479F4CE1B6}" type="presParOf" srcId="{AEA7F7BC-6B78-4D6A-AA9F-A8FA9EAD9865}" destId="{CB6F5785-E1DD-4421-B9B3-C1D6FCA3BBBA}" srcOrd="1" destOrd="0" presId="urn:microsoft.com/office/officeart/2005/8/layout/orgChart1"/>
    <dgm:cxn modelId="{63127808-B83C-4E87-BFF0-0E513075AB94}" type="presParOf" srcId="{36059813-419D-4C1E-AD79-7471DC40AB80}" destId="{BC2F806A-C334-4885-A692-D8A71BA8F9B6}" srcOrd="1" destOrd="0" presId="urn:microsoft.com/office/officeart/2005/8/layout/orgChart1"/>
    <dgm:cxn modelId="{33BC6C81-1931-4D65-A380-2FA3A2EDC2FB}" type="presParOf" srcId="{36059813-419D-4C1E-AD79-7471DC40AB80}" destId="{5203E74C-1308-4503-A08F-8D66121D341C}" srcOrd="2" destOrd="0" presId="urn:microsoft.com/office/officeart/2005/8/layout/orgChart1"/>
    <dgm:cxn modelId="{CCBE019D-7682-4A5B-876D-693BE598B8FE}" type="presParOf" srcId="{B7E0ABC2-03FF-47C7-8E7D-936BE4187FF0}" destId="{60C4CFE4-6865-4456-A7C3-F2B4AF4EE565}" srcOrd="6" destOrd="0" presId="urn:microsoft.com/office/officeart/2005/8/layout/orgChart1"/>
    <dgm:cxn modelId="{65F4C20B-0B5D-47FC-B7C1-32104801F9DC}" type="presParOf" srcId="{B7E0ABC2-03FF-47C7-8E7D-936BE4187FF0}" destId="{76A690E8-73EB-400B-8D0C-A75119488007}" srcOrd="7" destOrd="0" presId="urn:microsoft.com/office/officeart/2005/8/layout/orgChart1"/>
    <dgm:cxn modelId="{A510A278-2F2B-42E3-A5A3-163225392EDF}" type="presParOf" srcId="{76A690E8-73EB-400B-8D0C-A75119488007}" destId="{BF87F6AF-C679-4426-B6E1-52D5E185A57E}" srcOrd="0" destOrd="0" presId="urn:microsoft.com/office/officeart/2005/8/layout/orgChart1"/>
    <dgm:cxn modelId="{5738B294-272A-4E92-AC86-993D610255F7}" type="presParOf" srcId="{BF87F6AF-C679-4426-B6E1-52D5E185A57E}" destId="{B7819BC3-8C5D-4318-97FB-17EE4BDBEEB2}" srcOrd="0" destOrd="0" presId="urn:microsoft.com/office/officeart/2005/8/layout/orgChart1"/>
    <dgm:cxn modelId="{C379B6C0-680C-49B7-A7F6-F3AFF7BE94A9}" type="presParOf" srcId="{BF87F6AF-C679-4426-B6E1-52D5E185A57E}" destId="{0F8C13DE-68B8-465E-9D1B-FD25D036E078}" srcOrd="1" destOrd="0" presId="urn:microsoft.com/office/officeart/2005/8/layout/orgChart1"/>
    <dgm:cxn modelId="{E62D8FD6-482E-468F-8FF3-98EA6757500F}" type="presParOf" srcId="{76A690E8-73EB-400B-8D0C-A75119488007}" destId="{01E5B568-D70E-4A2E-B76A-717B0DD0A944}" srcOrd="1" destOrd="0" presId="urn:microsoft.com/office/officeart/2005/8/layout/orgChart1"/>
    <dgm:cxn modelId="{67531D20-2C03-4317-B737-F4BFCB50D2B6}" type="presParOf" srcId="{76A690E8-73EB-400B-8D0C-A75119488007}" destId="{7E541B01-397A-4049-9F23-54DA1F626EF5}" srcOrd="2" destOrd="0" presId="urn:microsoft.com/office/officeart/2005/8/layout/orgChart1"/>
    <dgm:cxn modelId="{403F2869-8C21-43BF-8B4E-6DD9B675CC2C}" type="presParOf" srcId="{B7E0ABC2-03FF-47C7-8E7D-936BE4187FF0}" destId="{D570B933-1FF8-44AA-8A47-95FE375C84C9}" srcOrd="8" destOrd="0" presId="urn:microsoft.com/office/officeart/2005/8/layout/orgChart1"/>
    <dgm:cxn modelId="{53A64AA1-3DD4-47E3-82E2-3C29AF0BFFE9}" type="presParOf" srcId="{B7E0ABC2-03FF-47C7-8E7D-936BE4187FF0}" destId="{D303C6CB-D298-4B33-8A95-8E807DD94F34}" srcOrd="9" destOrd="0" presId="urn:microsoft.com/office/officeart/2005/8/layout/orgChart1"/>
    <dgm:cxn modelId="{811C6155-00A4-41A1-BEEB-ED3CDD72B525}" type="presParOf" srcId="{D303C6CB-D298-4B33-8A95-8E807DD94F34}" destId="{5569E9B6-28A1-4EAF-B7A1-880F2AE59FE1}" srcOrd="0" destOrd="0" presId="urn:microsoft.com/office/officeart/2005/8/layout/orgChart1"/>
    <dgm:cxn modelId="{43C14020-3CA8-4F1F-91CD-7B121A0263B5}" type="presParOf" srcId="{5569E9B6-28A1-4EAF-B7A1-880F2AE59FE1}" destId="{38E2E2A6-C6D5-4481-8D6D-D16E0626F45A}" srcOrd="0" destOrd="0" presId="urn:microsoft.com/office/officeart/2005/8/layout/orgChart1"/>
    <dgm:cxn modelId="{8526EFA0-2407-4B70-9553-0A61E3ABE052}" type="presParOf" srcId="{5569E9B6-28A1-4EAF-B7A1-880F2AE59FE1}" destId="{4E7EEF03-CF38-40A1-9405-FABB63F2046D}" srcOrd="1" destOrd="0" presId="urn:microsoft.com/office/officeart/2005/8/layout/orgChart1"/>
    <dgm:cxn modelId="{6EAD93C5-3821-4B3A-9EA7-E0F617F7B1B3}" type="presParOf" srcId="{D303C6CB-D298-4B33-8A95-8E807DD94F34}" destId="{FF7B6DDC-4CE1-4B00-A559-9FB000FF1EE1}" srcOrd="1" destOrd="0" presId="urn:microsoft.com/office/officeart/2005/8/layout/orgChart1"/>
    <dgm:cxn modelId="{524DF711-A9F6-4C66-A642-7832E19B4076}" type="presParOf" srcId="{D303C6CB-D298-4B33-8A95-8E807DD94F34}" destId="{7FD8F03F-CDC4-4CB7-B7D0-0FAE154CA6FC}" srcOrd="2" destOrd="0" presId="urn:microsoft.com/office/officeart/2005/8/layout/orgChart1"/>
    <dgm:cxn modelId="{5960D056-6ED4-467E-8EE7-84B0F727E574}" type="presParOf" srcId="{B7E0ABC2-03FF-47C7-8E7D-936BE4187FF0}" destId="{C8C48F79-3BD7-412A-A4E7-7CFE98379E6E}" srcOrd="10" destOrd="0" presId="urn:microsoft.com/office/officeart/2005/8/layout/orgChart1"/>
    <dgm:cxn modelId="{2FA6EC3E-89F2-42CE-B2F9-172C69FBA388}" type="presParOf" srcId="{B7E0ABC2-03FF-47C7-8E7D-936BE4187FF0}" destId="{7EC1F922-6A11-48F1-97B7-AD91D8B50B63}" srcOrd="11" destOrd="0" presId="urn:microsoft.com/office/officeart/2005/8/layout/orgChart1"/>
    <dgm:cxn modelId="{BFEE6702-1C1E-4173-ACE0-006BF257FFC6}" type="presParOf" srcId="{7EC1F922-6A11-48F1-97B7-AD91D8B50B63}" destId="{598DB2D6-03CC-4017-B130-C3AA3FE75321}" srcOrd="0" destOrd="0" presId="urn:microsoft.com/office/officeart/2005/8/layout/orgChart1"/>
    <dgm:cxn modelId="{31F23CA7-70C1-4E58-9E85-44F000F160E8}" type="presParOf" srcId="{598DB2D6-03CC-4017-B130-C3AA3FE75321}" destId="{4856EEF8-65D1-4CEF-9579-0EDB6258C515}" srcOrd="0" destOrd="0" presId="urn:microsoft.com/office/officeart/2005/8/layout/orgChart1"/>
    <dgm:cxn modelId="{8C79E8B7-5BC3-4F77-8130-71686C24CB5A}" type="presParOf" srcId="{598DB2D6-03CC-4017-B130-C3AA3FE75321}" destId="{E5CBD9C5-DFDB-4E9C-9F14-610E3CF15E25}" srcOrd="1" destOrd="0" presId="urn:microsoft.com/office/officeart/2005/8/layout/orgChart1"/>
    <dgm:cxn modelId="{24900998-478A-4939-B62C-30C5224BD583}" type="presParOf" srcId="{7EC1F922-6A11-48F1-97B7-AD91D8B50B63}" destId="{3B3562B3-50D8-4AB8-AFAD-E604BE515483}" srcOrd="1" destOrd="0" presId="urn:microsoft.com/office/officeart/2005/8/layout/orgChart1"/>
    <dgm:cxn modelId="{C0589023-A749-4496-8CDF-AB46589CFE17}" type="presParOf" srcId="{7EC1F922-6A11-48F1-97B7-AD91D8B50B63}" destId="{A7654D7D-E7CC-4D2C-89A3-990CA233D66B}" srcOrd="2" destOrd="0" presId="urn:microsoft.com/office/officeart/2005/8/layout/orgChart1"/>
    <dgm:cxn modelId="{E1E9557E-5AA3-480A-835D-94F88CA9DBCD}" type="presParOf" srcId="{D11FB3CD-ED32-4EC1-8397-662153C50F5D}" destId="{799F8211-211E-4D8C-9733-33EA7EC136F9}" srcOrd="2" destOrd="0" presId="urn:microsoft.com/office/officeart/2005/8/layout/orgChart1"/>
    <dgm:cxn modelId="{8A7AA0AA-7344-4F71-A8AD-D6E65DC1705F}" type="presParOf" srcId="{799F8211-211E-4D8C-9733-33EA7EC136F9}" destId="{DD9AE36B-B54C-4F65-98FE-7102A330BCD5}" srcOrd="0" destOrd="0" presId="urn:microsoft.com/office/officeart/2005/8/layout/orgChart1"/>
    <dgm:cxn modelId="{256B582E-EFE9-4E9F-B550-7274B30F4857}" type="presParOf" srcId="{799F8211-211E-4D8C-9733-33EA7EC136F9}" destId="{BFD8F0BA-B976-4DF0-A95A-D2431E6B21F2}" srcOrd="1" destOrd="0" presId="urn:microsoft.com/office/officeart/2005/8/layout/orgChart1"/>
    <dgm:cxn modelId="{E982576B-87DC-45ED-8CE4-5C4896DF5831}" type="presParOf" srcId="{BFD8F0BA-B976-4DF0-A95A-D2431E6B21F2}" destId="{60CA7E63-B1D8-4ECD-8065-DE18AFCA4952}" srcOrd="0" destOrd="0" presId="urn:microsoft.com/office/officeart/2005/8/layout/orgChart1"/>
    <dgm:cxn modelId="{EB8AD64F-030F-43A9-9494-D7EA5D2006F2}" type="presParOf" srcId="{60CA7E63-B1D8-4ECD-8065-DE18AFCA4952}" destId="{97F6EE5C-A652-4F98-85AA-69D8A3F3D8CE}" srcOrd="0" destOrd="0" presId="urn:microsoft.com/office/officeart/2005/8/layout/orgChart1"/>
    <dgm:cxn modelId="{793449FA-AE3A-4A58-BEE1-DBFC14ADE995}" type="presParOf" srcId="{60CA7E63-B1D8-4ECD-8065-DE18AFCA4952}" destId="{96F4B175-F415-4395-992A-450FBA5B01C4}" srcOrd="1" destOrd="0" presId="urn:microsoft.com/office/officeart/2005/8/layout/orgChart1"/>
    <dgm:cxn modelId="{4BB3C5ED-9174-4EAE-802F-B2CCE74159AD}" type="presParOf" srcId="{BFD8F0BA-B976-4DF0-A95A-D2431E6B21F2}" destId="{F0D4CC4B-B891-44D5-AB50-3A6E1C617571}" srcOrd="1" destOrd="0" presId="urn:microsoft.com/office/officeart/2005/8/layout/orgChart1"/>
    <dgm:cxn modelId="{E90ED1D0-FCCE-4BDE-AB20-E69F48C4FD64}" type="presParOf" srcId="{BFD8F0BA-B976-4DF0-A95A-D2431E6B21F2}" destId="{A57416BD-19B7-4678-9141-B600C3DE2361}" srcOrd="2" destOrd="0" presId="urn:microsoft.com/office/officeart/2005/8/layout/orgChart1"/>
    <dgm:cxn modelId="{F295AAD1-833A-4856-BC78-48805690D2D3}" type="presParOf" srcId="{799F8211-211E-4D8C-9733-33EA7EC136F9}" destId="{6F0523B5-2702-408A-9A32-EC4F726D4A35}" srcOrd="2" destOrd="0" presId="urn:microsoft.com/office/officeart/2005/8/layout/orgChart1"/>
    <dgm:cxn modelId="{959CBA96-C05F-463D-96C1-8A71E3913817}" type="presParOf" srcId="{799F8211-211E-4D8C-9733-33EA7EC136F9}" destId="{4E9960CF-1960-4EAA-B793-7C6F8CB55C17}" srcOrd="3" destOrd="0" presId="urn:microsoft.com/office/officeart/2005/8/layout/orgChart1"/>
    <dgm:cxn modelId="{BB3A6348-D8F3-4B3A-A843-05855F662654}" type="presParOf" srcId="{4E9960CF-1960-4EAA-B793-7C6F8CB55C17}" destId="{28AD0BCA-833E-4270-89B9-15973FC9D8AE}" srcOrd="0" destOrd="0" presId="urn:microsoft.com/office/officeart/2005/8/layout/orgChart1"/>
    <dgm:cxn modelId="{8DB82F87-9F7D-4D61-8739-32513607541D}" type="presParOf" srcId="{28AD0BCA-833E-4270-89B9-15973FC9D8AE}" destId="{766B37D0-01DA-4899-B62E-11424A5E0B81}" srcOrd="0" destOrd="0" presId="urn:microsoft.com/office/officeart/2005/8/layout/orgChart1"/>
    <dgm:cxn modelId="{A4CE7673-801E-41AF-9F5B-9F5899EF42A3}" type="presParOf" srcId="{28AD0BCA-833E-4270-89B9-15973FC9D8AE}" destId="{6756FBA6-7AFD-4F67-AC76-35AABA7BA130}" srcOrd="1" destOrd="0" presId="urn:microsoft.com/office/officeart/2005/8/layout/orgChart1"/>
    <dgm:cxn modelId="{6AA698E1-B52C-4F6B-863F-47D12A2F160B}" type="presParOf" srcId="{4E9960CF-1960-4EAA-B793-7C6F8CB55C17}" destId="{E921FAA1-8B99-4369-A102-D1F9083F8637}" srcOrd="1" destOrd="0" presId="urn:microsoft.com/office/officeart/2005/8/layout/orgChart1"/>
    <dgm:cxn modelId="{6B6A9574-4912-4B9C-8F9C-78818A8E1082}" type="presParOf" srcId="{4E9960CF-1960-4EAA-B793-7C6F8CB55C17}" destId="{FDD02FA4-D58D-4825-B259-5062C44E3C17}" srcOrd="2" destOrd="0" presId="urn:microsoft.com/office/officeart/2005/8/layout/orgChart1"/>
    <dgm:cxn modelId="{04120B45-EB27-436B-9F2A-0CA0F4E14D12}" type="presParOf" srcId="{C2BAA4E3-8B08-4C3B-9525-95D9B3AA3FB1}" destId="{5F5A16D6-9E10-4293-8002-B3BB6A1D02A8}" srcOrd="1" destOrd="0" presId="urn:microsoft.com/office/officeart/2005/8/layout/orgChart1"/>
    <dgm:cxn modelId="{C2217484-5F16-4ABD-AD6D-17D790155CC7}" type="presParOf" srcId="{5F5A16D6-9E10-4293-8002-B3BB6A1D02A8}" destId="{32FB865A-7A2C-4FD6-816A-6F73223CDD1F}" srcOrd="0" destOrd="0" presId="urn:microsoft.com/office/officeart/2005/8/layout/orgChart1"/>
    <dgm:cxn modelId="{E8B9E2BF-036A-4E14-99D4-7BE0E2E5E742}" type="presParOf" srcId="{32FB865A-7A2C-4FD6-816A-6F73223CDD1F}" destId="{98B80F00-9158-40C1-B77F-1CEF2FB7FB2E}" srcOrd="0" destOrd="0" presId="urn:microsoft.com/office/officeart/2005/8/layout/orgChart1"/>
    <dgm:cxn modelId="{D9E89865-982F-4A25-8E7D-C909DF6CFF52}" type="presParOf" srcId="{32FB865A-7A2C-4FD6-816A-6F73223CDD1F}" destId="{41938D64-A36E-47C6-A710-421589D40C16}" srcOrd="1" destOrd="0" presId="urn:microsoft.com/office/officeart/2005/8/layout/orgChart1"/>
    <dgm:cxn modelId="{711EC813-689E-4C69-8BC5-E4713BBA3DFA}" type="presParOf" srcId="{5F5A16D6-9E10-4293-8002-B3BB6A1D02A8}" destId="{65DAEB33-EDCB-4515-A9D0-7698B7C4B292}" srcOrd="1" destOrd="0" presId="urn:microsoft.com/office/officeart/2005/8/layout/orgChart1"/>
    <dgm:cxn modelId="{A7894BB4-C807-437C-BFED-BBECE7884556}" type="presParOf" srcId="{5F5A16D6-9E10-4293-8002-B3BB6A1D02A8}" destId="{F08CAAA4-742B-41CE-ACF5-909C0326C76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E3B5B2-16B6-45F6-9797-5AAF5554F7C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NZ"/>
        </a:p>
      </dgm:t>
    </dgm:pt>
    <dgm:pt modelId="{D2FB970E-1F18-4CD4-97DD-8C528B0027AF}">
      <dgm:prSet phldrT="[Text]"/>
      <dgm:spPr/>
      <dgm:t>
        <a:bodyPr/>
        <a:lstStyle/>
        <a:p>
          <a:r>
            <a:rPr lang="en-NZ" dirty="0"/>
            <a:t>CEO</a:t>
          </a:r>
        </a:p>
      </dgm:t>
    </dgm:pt>
    <dgm:pt modelId="{BA83BEDF-2860-4702-A230-325D4938930E}" type="parTrans" cxnId="{A1CD0F5E-7C42-4645-A632-A68884FD3485}">
      <dgm:prSet/>
      <dgm:spPr/>
      <dgm:t>
        <a:bodyPr/>
        <a:lstStyle/>
        <a:p>
          <a:endParaRPr lang="en-NZ"/>
        </a:p>
      </dgm:t>
    </dgm:pt>
    <dgm:pt modelId="{CD484A5B-15C9-4154-ACF4-BD646E3E092C}" type="sibTrans" cxnId="{A1CD0F5E-7C42-4645-A632-A68884FD3485}">
      <dgm:prSet/>
      <dgm:spPr/>
      <dgm:t>
        <a:bodyPr/>
        <a:lstStyle/>
        <a:p>
          <a:endParaRPr lang="en-NZ"/>
        </a:p>
      </dgm:t>
    </dgm:pt>
    <dgm:pt modelId="{6C650185-A522-4F31-A14E-0B9D639C5AE1}" type="asst">
      <dgm:prSet phldrT="[Text]"/>
      <dgm:spPr>
        <a:solidFill>
          <a:schemeClr val="tx2">
            <a:lumMod val="60000"/>
            <a:lumOff val="40000"/>
          </a:schemeClr>
        </a:solidFill>
      </dgm:spPr>
      <dgm:t>
        <a:bodyPr/>
        <a:lstStyle/>
        <a:p>
          <a:r>
            <a:rPr lang="en-NZ" dirty="0"/>
            <a:t>Administrator</a:t>
          </a:r>
        </a:p>
      </dgm:t>
    </dgm:pt>
    <dgm:pt modelId="{EFE8D65F-5443-4575-B553-920B49C126C2}" type="parTrans" cxnId="{B39D7CBA-43BC-41CE-BFEC-5642C81EA308}">
      <dgm:prSet/>
      <dgm:spPr/>
      <dgm:t>
        <a:bodyPr/>
        <a:lstStyle/>
        <a:p>
          <a:endParaRPr lang="en-NZ"/>
        </a:p>
      </dgm:t>
    </dgm:pt>
    <dgm:pt modelId="{F74E2CB2-2B8B-4C96-8568-59E95612663D}" type="sibTrans" cxnId="{B39D7CBA-43BC-41CE-BFEC-5642C81EA308}">
      <dgm:prSet/>
      <dgm:spPr/>
      <dgm:t>
        <a:bodyPr/>
        <a:lstStyle/>
        <a:p>
          <a:endParaRPr lang="en-NZ"/>
        </a:p>
      </dgm:t>
    </dgm:pt>
    <dgm:pt modelId="{016929A1-017E-45E2-9A1C-D6122AA9AD43}">
      <dgm:prSet phldrT="[Text]"/>
      <dgm:spPr/>
      <dgm:t>
        <a:bodyPr/>
        <a:lstStyle/>
        <a:p>
          <a:r>
            <a:rPr lang="en-NZ" dirty="0"/>
            <a:t>Finance, Risk &amp; Ethics Manager</a:t>
          </a:r>
        </a:p>
      </dgm:t>
    </dgm:pt>
    <dgm:pt modelId="{00B70867-82F0-4B0C-9773-4F52F9009A1A}" type="parTrans" cxnId="{FDA7DD27-A010-4238-A270-E5FC0B0666B3}">
      <dgm:prSet/>
      <dgm:spPr/>
      <dgm:t>
        <a:bodyPr/>
        <a:lstStyle/>
        <a:p>
          <a:endParaRPr lang="en-NZ"/>
        </a:p>
      </dgm:t>
    </dgm:pt>
    <dgm:pt modelId="{D3746E02-2758-40F4-AE64-FECE6BB28A6D}" type="sibTrans" cxnId="{FDA7DD27-A010-4238-A270-E5FC0B0666B3}">
      <dgm:prSet/>
      <dgm:spPr/>
      <dgm:t>
        <a:bodyPr/>
        <a:lstStyle/>
        <a:p>
          <a:endParaRPr lang="en-NZ"/>
        </a:p>
      </dgm:t>
    </dgm:pt>
    <dgm:pt modelId="{AA7DFDFD-EC4C-4D07-B6E8-A7A579BF171B}">
      <dgm:prSet phldrT="[Text]"/>
      <dgm:spPr/>
      <dgm:t>
        <a:bodyPr/>
        <a:lstStyle/>
        <a:p>
          <a:r>
            <a:rPr lang="en-NZ" dirty="0"/>
            <a:t>Mentoring Manager</a:t>
          </a:r>
        </a:p>
      </dgm:t>
    </dgm:pt>
    <dgm:pt modelId="{A0D81171-1A3C-46B3-A97C-7066942E238E}" type="parTrans" cxnId="{D20A2041-93C1-453F-8795-F94E5D965ECA}">
      <dgm:prSet/>
      <dgm:spPr/>
      <dgm:t>
        <a:bodyPr/>
        <a:lstStyle/>
        <a:p>
          <a:endParaRPr lang="en-NZ"/>
        </a:p>
      </dgm:t>
    </dgm:pt>
    <dgm:pt modelId="{37D53310-1F47-4012-9D20-E0F822E23D97}" type="sibTrans" cxnId="{D20A2041-93C1-453F-8795-F94E5D965ECA}">
      <dgm:prSet/>
      <dgm:spPr/>
      <dgm:t>
        <a:bodyPr/>
        <a:lstStyle/>
        <a:p>
          <a:endParaRPr lang="en-NZ"/>
        </a:p>
      </dgm:t>
    </dgm:pt>
    <dgm:pt modelId="{B520B2EB-E398-4BF9-A022-530AE5678327}">
      <dgm:prSet phldrT="[Text]"/>
      <dgm:spPr>
        <a:solidFill>
          <a:srgbClr val="F47E2C"/>
        </a:solidFill>
      </dgm:spPr>
      <dgm:t>
        <a:bodyPr/>
        <a:lstStyle/>
        <a:p>
          <a:r>
            <a:rPr lang="en-NZ" dirty="0"/>
            <a:t>Communications Manager</a:t>
          </a:r>
        </a:p>
      </dgm:t>
    </dgm:pt>
    <dgm:pt modelId="{286662C3-285A-406F-9035-85053E2F49C4}" type="parTrans" cxnId="{66CE50D9-B86C-4D62-9C8E-647CD7A24DA7}">
      <dgm:prSet/>
      <dgm:spPr/>
      <dgm:t>
        <a:bodyPr/>
        <a:lstStyle/>
        <a:p>
          <a:endParaRPr lang="en-NZ"/>
        </a:p>
      </dgm:t>
    </dgm:pt>
    <dgm:pt modelId="{605BBE11-6A1C-460E-B775-3CB92B2D8E3D}" type="sibTrans" cxnId="{66CE50D9-B86C-4D62-9C8E-647CD7A24DA7}">
      <dgm:prSet/>
      <dgm:spPr/>
      <dgm:t>
        <a:bodyPr/>
        <a:lstStyle/>
        <a:p>
          <a:endParaRPr lang="en-NZ"/>
        </a:p>
      </dgm:t>
    </dgm:pt>
    <dgm:pt modelId="{C2FEB617-FBE4-4103-B3F3-39FC12AE6114}">
      <dgm:prSet phldrT="[Text]"/>
      <dgm:spPr/>
      <dgm:t>
        <a:bodyPr/>
        <a:lstStyle/>
        <a:p>
          <a:r>
            <a:rPr lang="en-NZ" dirty="0"/>
            <a:t>Branch Networks Managers x 2</a:t>
          </a:r>
        </a:p>
      </dgm:t>
    </dgm:pt>
    <dgm:pt modelId="{9D870554-9A45-41A9-8320-B2022C50FC90}" type="parTrans" cxnId="{F4F7B48C-B3DB-4652-AC4F-16179A1C1934}">
      <dgm:prSet/>
      <dgm:spPr/>
      <dgm:t>
        <a:bodyPr/>
        <a:lstStyle/>
        <a:p>
          <a:endParaRPr lang="en-NZ"/>
        </a:p>
      </dgm:t>
    </dgm:pt>
    <dgm:pt modelId="{CA258CA6-2381-4451-9232-A401B26115DD}" type="sibTrans" cxnId="{F4F7B48C-B3DB-4652-AC4F-16179A1C1934}">
      <dgm:prSet/>
      <dgm:spPr/>
      <dgm:t>
        <a:bodyPr/>
        <a:lstStyle/>
        <a:p>
          <a:endParaRPr lang="en-NZ"/>
        </a:p>
      </dgm:t>
    </dgm:pt>
    <dgm:pt modelId="{44302090-4C6E-4037-80E9-49DBCD1C0C62}">
      <dgm:prSet phldrT="[Text]"/>
      <dgm:spPr/>
      <dgm:t>
        <a:bodyPr/>
        <a:lstStyle/>
        <a:p>
          <a:r>
            <a:rPr lang="en-NZ" dirty="0"/>
            <a:t>Accreditation Committee Chair</a:t>
          </a:r>
        </a:p>
      </dgm:t>
    </dgm:pt>
    <dgm:pt modelId="{1AD80E3B-C818-4741-AD3C-7832FD3465DD}" type="parTrans" cxnId="{D14119A2-5088-48E5-85F2-EF4DDD350538}">
      <dgm:prSet/>
      <dgm:spPr/>
      <dgm:t>
        <a:bodyPr/>
        <a:lstStyle/>
        <a:p>
          <a:endParaRPr lang="en-NZ"/>
        </a:p>
      </dgm:t>
    </dgm:pt>
    <dgm:pt modelId="{F0A91319-E87E-45BF-8676-2D73EB7C6530}" type="sibTrans" cxnId="{D14119A2-5088-48E5-85F2-EF4DDD350538}">
      <dgm:prSet/>
      <dgm:spPr/>
      <dgm:t>
        <a:bodyPr/>
        <a:lstStyle/>
        <a:p>
          <a:endParaRPr lang="en-NZ"/>
        </a:p>
      </dgm:t>
    </dgm:pt>
    <dgm:pt modelId="{7B75A708-8C93-4EA9-B414-F730E6D44D76}">
      <dgm:prSet phldrT="[Text]"/>
      <dgm:spPr>
        <a:solidFill>
          <a:srgbClr val="F47E2C"/>
        </a:solidFill>
      </dgm:spPr>
      <dgm:t>
        <a:bodyPr/>
        <a:lstStyle/>
        <a:p>
          <a:r>
            <a:rPr lang="en-NZ" dirty="0"/>
            <a:t>Govt &amp; Stakeholder Manager</a:t>
          </a:r>
        </a:p>
      </dgm:t>
    </dgm:pt>
    <dgm:pt modelId="{0DF308C4-AE33-4AA9-88F4-7ADFAB0BF4FD}" type="parTrans" cxnId="{26386B99-074F-4674-B52E-36F7B20AD983}">
      <dgm:prSet/>
      <dgm:spPr/>
      <dgm:t>
        <a:bodyPr/>
        <a:lstStyle/>
        <a:p>
          <a:endParaRPr lang="en-NZ"/>
        </a:p>
      </dgm:t>
    </dgm:pt>
    <dgm:pt modelId="{2079D34F-95E0-4371-BA1B-5BE0DA6C592D}" type="sibTrans" cxnId="{26386B99-074F-4674-B52E-36F7B20AD983}">
      <dgm:prSet/>
      <dgm:spPr/>
      <dgm:t>
        <a:bodyPr/>
        <a:lstStyle/>
        <a:p>
          <a:endParaRPr lang="en-NZ"/>
        </a:p>
      </dgm:t>
    </dgm:pt>
    <dgm:pt modelId="{EB1CA270-C666-437D-8B56-9B06D2CCF4E5}">
      <dgm:prSet phldrT="[Text]"/>
      <dgm:spPr>
        <a:solidFill>
          <a:srgbClr val="F47E2C"/>
        </a:solidFill>
      </dgm:spPr>
      <dgm:t>
        <a:bodyPr/>
        <a:lstStyle/>
        <a:p>
          <a:r>
            <a:rPr lang="en-NZ" dirty="0"/>
            <a:t>Tertiary Education Manager</a:t>
          </a:r>
        </a:p>
      </dgm:t>
    </dgm:pt>
    <dgm:pt modelId="{74B622C8-53AA-4FA8-8D6E-DEA69F042BD5}" type="parTrans" cxnId="{034ABD11-513B-4235-9282-39A6037E1B19}">
      <dgm:prSet/>
      <dgm:spPr/>
      <dgm:t>
        <a:bodyPr/>
        <a:lstStyle/>
        <a:p>
          <a:endParaRPr lang="en-NZ"/>
        </a:p>
      </dgm:t>
    </dgm:pt>
    <dgm:pt modelId="{E710F86E-9A2E-4B31-A458-50FAD5C6E139}" type="sibTrans" cxnId="{034ABD11-513B-4235-9282-39A6037E1B19}">
      <dgm:prSet/>
      <dgm:spPr/>
      <dgm:t>
        <a:bodyPr/>
        <a:lstStyle/>
        <a:p>
          <a:endParaRPr lang="en-NZ"/>
        </a:p>
      </dgm:t>
    </dgm:pt>
    <dgm:pt modelId="{7F157207-A7C8-46FC-A240-76C07BD88E06}">
      <dgm:prSet phldrT="[Text]"/>
      <dgm:spPr/>
      <dgm:t>
        <a:bodyPr/>
        <a:lstStyle/>
        <a:p>
          <a:r>
            <a:rPr lang="en-NZ" dirty="0"/>
            <a:t>President</a:t>
          </a:r>
        </a:p>
      </dgm:t>
    </dgm:pt>
    <dgm:pt modelId="{CB3FB834-5D2D-40E4-88CF-DC962E22F334}" type="parTrans" cxnId="{4C224F85-2171-4730-B6E1-37CB0A4DDBAB}">
      <dgm:prSet/>
      <dgm:spPr/>
      <dgm:t>
        <a:bodyPr/>
        <a:lstStyle/>
        <a:p>
          <a:endParaRPr lang="en-NZ"/>
        </a:p>
      </dgm:t>
    </dgm:pt>
    <dgm:pt modelId="{95D4A4E7-1D74-4055-9D95-78CD57CB87F8}" type="sibTrans" cxnId="{4C224F85-2171-4730-B6E1-37CB0A4DDBAB}">
      <dgm:prSet/>
      <dgm:spPr/>
      <dgm:t>
        <a:bodyPr/>
        <a:lstStyle/>
        <a:p>
          <a:endParaRPr lang="en-NZ"/>
        </a:p>
      </dgm:t>
    </dgm:pt>
    <dgm:pt modelId="{498B7681-E070-4574-9D89-7EA5853709E3}" type="asst">
      <dgm:prSet phldrT="[Text]"/>
      <dgm:spPr>
        <a:solidFill>
          <a:schemeClr val="tx2">
            <a:lumMod val="60000"/>
            <a:lumOff val="40000"/>
          </a:schemeClr>
        </a:solidFill>
      </dgm:spPr>
      <dgm:t>
        <a:bodyPr/>
        <a:lstStyle/>
        <a:p>
          <a:r>
            <a:rPr lang="en-NZ" dirty="0"/>
            <a:t>Grading Administrator</a:t>
          </a:r>
        </a:p>
      </dgm:t>
    </dgm:pt>
    <dgm:pt modelId="{8305F683-34AB-412E-BB5F-0F18BADC068B}" type="parTrans" cxnId="{F8A24D51-561F-435D-84AC-91434F4B809F}">
      <dgm:prSet/>
      <dgm:spPr/>
      <dgm:t>
        <a:bodyPr/>
        <a:lstStyle/>
        <a:p>
          <a:endParaRPr lang="en-NZ"/>
        </a:p>
      </dgm:t>
    </dgm:pt>
    <dgm:pt modelId="{A75C428D-1E16-46F1-8A83-A02884B6ADDA}" type="sibTrans" cxnId="{F8A24D51-561F-435D-84AC-91434F4B809F}">
      <dgm:prSet/>
      <dgm:spPr/>
      <dgm:t>
        <a:bodyPr/>
        <a:lstStyle/>
        <a:p>
          <a:endParaRPr lang="en-NZ"/>
        </a:p>
      </dgm:t>
    </dgm:pt>
    <dgm:pt modelId="{0880159E-89D8-4F25-A163-81CBE17F7BC9}">
      <dgm:prSet phldrT="[Text]"/>
      <dgm:spPr/>
      <dgm:t>
        <a:bodyPr/>
        <a:lstStyle/>
        <a:p>
          <a:r>
            <a:rPr lang="en-NZ"/>
            <a:t>CPD </a:t>
          </a:r>
          <a:r>
            <a:rPr lang="en-NZ" dirty="0"/>
            <a:t>Manager</a:t>
          </a:r>
        </a:p>
      </dgm:t>
    </dgm:pt>
    <dgm:pt modelId="{BF9A930F-691E-4983-A48A-2BCD69AF0272}" type="parTrans" cxnId="{E6F4A839-25B7-4CAF-8940-857652F32FB8}">
      <dgm:prSet/>
      <dgm:spPr/>
      <dgm:t>
        <a:bodyPr/>
        <a:lstStyle/>
        <a:p>
          <a:endParaRPr lang="en-NZ"/>
        </a:p>
      </dgm:t>
    </dgm:pt>
    <dgm:pt modelId="{D4665272-67F9-49B7-B844-25C43E5C8778}" type="sibTrans" cxnId="{E6F4A839-25B7-4CAF-8940-857652F32FB8}">
      <dgm:prSet/>
      <dgm:spPr/>
      <dgm:t>
        <a:bodyPr/>
        <a:lstStyle/>
        <a:p>
          <a:endParaRPr lang="en-NZ"/>
        </a:p>
      </dgm:t>
    </dgm:pt>
    <dgm:pt modelId="{A6D68D43-7549-4978-893C-2BC6A2B36BF3}">
      <dgm:prSet phldrT="[Text]"/>
      <dgm:spPr/>
      <dgm:t>
        <a:bodyPr/>
        <a:lstStyle/>
        <a:p>
          <a:r>
            <a:rPr lang="en-NZ" dirty="0"/>
            <a:t>Branch Managers x 13</a:t>
          </a:r>
        </a:p>
      </dgm:t>
    </dgm:pt>
    <dgm:pt modelId="{F6B32643-A769-4044-8509-BEB64F2AF036}" type="parTrans" cxnId="{C6D1909E-D2BF-4FD3-883D-EFC6B4D40CB2}">
      <dgm:prSet/>
      <dgm:spPr/>
      <dgm:t>
        <a:bodyPr/>
        <a:lstStyle/>
        <a:p>
          <a:endParaRPr lang="en-NZ"/>
        </a:p>
      </dgm:t>
    </dgm:pt>
    <dgm:pt modelId="{1CC5A59D-1775-48FB-B6D3-6A075435B868}" type="sibTrans" cxnId="{C6D1909E-D2BF-4FD3-883D-EFC6B4D40CB2}">
      <dgm:prSet/>
      <dgm:spPr/>
      <dgm:t>
        <a:bodyPr/>
        <a:lstStyle/>
        <a:p>
          <a:endParaRPr lang="en-NZ"/>
        </a:p>
      </dgm:t>
    </dgm:pt>
    <dgm:pt modelId="{0B756B00-9D22-4320-B72D-57611E1D968B}">
      <dgm:prSet phldrT="[Text]"/>
      <dgm:spPr/>
      <dgm:t>
        <a:bodyPr/>
        <a:lstStyle/>
        <a:p>
          <a:r>
            <a:rPr lang="en-NZ" dirty="0"/>
            <a:t>Grading Panel x 5</a:t>
          </a:r>
        </a:p>
      </dgm:t>
    </dgm:pt>
    <dgm:pt modelId="{C8D066EB-8AF9-40DB-817A-9FBE2CE18AB5}" type="parTrans" cxnId="{EF92104C-1BC8-473B-8935-CF0D69600A8E}">
      <dgm:prSet/>
      <dgm:spPr/>
      <dgm:t>
        <a:bodyPr/>
        <a:lstStyle/>
        <a:p>
          <a:endParaRPr lang="en-NZ"/>
        </a:p>
      </dgm:t>
    </dgm:pt>
    <dgm:pt modelId="{4ED66771-8EE6-48E2-B9E3-3844A29FE2EE}" type="sibTrans" cxnId="{EF92104C-1BC8-473B-8935-CF0D69600A8E}">
      <dgm:prSet/>
      <dgm:spPr/>
      <dgm:t>
        <a:bodyPr/>
        <a:lstStyle/>
        <a:p>
          <a:endParaRPr lang="en-NZ"/>
        </a:p>
      </dgm:t>
    </dgm:pt>
    <dgm:pt modelId="{25B00719-C60B-47F6-A1DA-08B078BE65D0}">
      <dgm:prSet phldrT="[Text]"/>
      <dgm:spPr/>
      <dgm:t>
        <a:bodyPr/>
        <a:lstStyle/>
        <a:p>
          <a:r>
            <a:rPr lang="en-NZ" dirty="0"/>
            <a:t>HASANZ Panel x 6</a:t>
          </a:r>
        </a:p>
      </dgm:t>
    </dgm:pt>
    <dgm:pt modelId="{256611D4-139D-4991-87F9-47DDE59251AD}" type="parTrans" cxnId="{3938D8A0-88DC-4047-B987-3513F836A58B}">
      <dgm:prSet/>
      <dgm:spPr/>
      <dgm:t>
        <a:bodyPr/>
        <a:lstStyle/>
        <a:p>
          <a:endParaRPr lang="en-NZ"/>
        </a:p>
      </dgm:t>
    </dgm:pt>
    <dgm:pt modelId="{B9A51F89-AE30-4C6B-9587-E3F38A824BE4}" type="sibTrans" cxnId="{3938D8A0-88DC-4047-B987-3513F836A58B}">
      <dgm:prSet/>
      <dgm:spPr/>
      <dgm:t>
        <a:bodyPr/>
        <a:lstStyle/>
        <a:p>
          <a:endParaRPr lang="en-NZ"/>
        </a:p>
      </dgm:t>
    </dgm:pt>
    <dgm:pt modelId="{DEC6E8AD-72A3-4A1D-85A8-C402E618E512}" type="asst">
      <dgm:prSet phldrT="[Text]"/>
      <dgm:spPr>
        <a:solidFill>
          <a:schemeClr val="tx2">
            <a:lumMod val="60000"/>
            <a:lumOff val="40000"/>
          </a:schemeClr>
        </a:solidFill>
      </dgm:spPr>
      <dgm:t>
        <a:bodyPr/>
        <a:lstStyle/>
        <a:p>
          <a:r>
            <a:rPr lang="en-NZ" dirty="0"/>
            <a:t>Paid Admin Support</a:t>
          </a:r>
        </a:p>
      </dgm:t>
    </dgm:pt>
    <dgm:pt modelId="{685A3EE8-9E77-41E5-B147-27EA5C2768BE}" type="parTrans" cxnId="{7A928681-DAC7-4F61-9032-5793C7C5896F}">
      <dgm:prSet/>
      <dgm:spPr/>
      <dgm:t>
        <a:bodyPr/>
        <a:lstStyle/>
        <a:p>
          <a:endParaRPr lang="en-NZ"/>
        </a:p>
      </dgm:t>
    </dgm:pt>
    <dgm:pt modelId="{03E4A82C-1828-417A-B672-DEB589F5A54C}" type="sibTrans" cxnId="{7A928681-DAC7-4F61-9032-5793C7C5896F}">
      <dgm:prSet/>
      <dgm:spPr/>
      <dgm:t>
        <a:bodyPr/>
        <a:lstStyle/>
        <a:p>
          <a:endParaRPr lang="en-NZ"/>
        </a:p>
      </dgm:t>
    </dgm:pt>
    <dgm:pt modelId="{A4172FFC-976D-4157-AAF9-B36E4523F6F7}">
      <dgm:prSet phldrT="[Text]"/>
      <dgm:spPr/>
      <dgm:t>
        <a:bodyPr/>
        <a:lstStyle/>
        <a:p>
          <a:r>
            <a:rPr lang="en-NZ" dirty="0"/>
            <a:t>Grad to Cert Panel x 3</a:t>
          </a:r>
        </a:p>
      </dgm:t>
    </dgm:pt>
    <dgm:pt modelId="{00FEB787-DA01-4DAE-84D2-E900F6FA19AC}" type="parTrans" cxnId="{0E7CE9CD-AAEA-494C-92A7-16C000842855}">
      <dgm:prSet/>
      <dgm:spPr/>
      <dgm:t>
        <a:bodyPr/>
        <a:lstStyle/>
        <a:p>
          <a:endParaRPr lang="en-NZ"/>
        </a:p>
      </dgm:t>
    </dgm:pt>
    <dgm:pt modelId="{5A35AF2E-B02A-4324-BEA5-92C1A5D0BA6D}" type="sibTrans" cxnId="{0E7CE9CD-AAEA-494C-92A7-16C000842855}">
      <dgm:prSet/>
      <dgm:spPr/>
      <dgm:t>
        <a:bodyPr/>
        <a:lstStyle/>
        <a:p>
          <a:endParaRPr lang="en-NZ"/>
        </a:p>
      </dgm:t>
    </dgm:pt>
    <dgm:pt modelId="{C2BAA4E3-8B08-4C3B-9525-95D9B3AA3FB1}" type="pres">
      <dgm:prSet presAssocID="{41E3B5B2-16B6-45F6-9797-5AAF5554F7C0}" presName="hierChild1" presStyleCnt="0">
        <dgm:presLayoutVars>
          <dgm:orgChart val="1"/>
          <dgm:chPref val="1"/>
          <dgm:dir/>
          <dgm:animOne val="branch"/>
          <dgm:animLvl val="lvl"/>
          <dgm:resizeHandles/>
        </dgm:presLayoutVars>
      </dgm:prSet>
      <dgm:spPr/>
      <dgm:t>
        <a:bodyPr/>
        <a:lstStyle/>
        <a:p>
          <a:endParaRPr lang="en-GB"/>
        </a:p>
      </dgm:t>
    </dgm:pt>
    <dgm:pt modelId="{D11FB3CD-ED32-4EC1-8397-662153C50F5D}" type="pres">
      <dgm:prSet presAssocID="{D2FB970E-1F18-4CD4-97DD-8C528B0027AF}" presName="hierRoot1" presStyleCnt="0">
        <dgm:presLayoutVars>
          <dgm:hierBranch val="init"/>
        </dgm:presLayoutVars>
      </dgm:prSet>
      <dgm:spPr/>
    </dgm:pt>
    <dgm:pt modelId="{E39347BC-B17C-4680-9FD5-3BDBE849277B}" type="pres">
      <dgm:prSet presAssocID="{D2FB970E-1F18-4CD4-97DD-8C528B0027AF}" presName="rootComposite1" presStyleCnt="0"/>
      <dgm:spPr/>
    </dgm:pt>
    <dgm:pt modelId="{DABB834F-5171-45BE-83AF-2BB6F8851371}" type="pres">
      <dgm:prSet presAssocID="{D2FB970E-1F18-4CD4-97DD-8C528B0027AF}" presName="rootText1" presStyleLbl="node0" presStyleIdx="0" presStyleCnt="3" custLinFactY="-24682" custLinFactNeighborX="-15450" custLinFactNeighborY="-100000">
        <dgm:presLayoutVars>
          <dgm:chPref val="3"/>
        </dgm:presLayoutVars>
      </dgm:prSet>
      <dgm:spPr/>
      <dgm:t>
        <a:bodyPr/>
        <a:lstStyle/>
        <a:p>
          <a:endParaRPr lang="en-GB"/>
        </a:p>
      </dgm:t>
    </dgm:pt>
    <dgm:pt modelId="{C0863D34-2C0D-47C6-B433-414BDF1A5F3B}" type="pres">
      <dgm:prSet presAssocID="{D2FB970E-1F18-4CD4-97DD-8C528B0027AF}" presName="rootConnector1" presStyleLbl="node1" presStyleIdx="0" presStyleCnt="0"/>
      <dgm:spPr/>
      <dgm:t>
        <a:bodyPr/>
        <a:lstStyle/>
        <a:p>
          <a:endParaRPr lang="en-GB"/>
        </a:p>
      </dgm:t>
    </dgm:pt>
    <dgm:pt modelId="{B7E0ABC2-03FF-47C7-8E7D-936BE4187FF0}" type="pres">
      <dgm:prSet presAssocID="{D2FB970E-1F18-4CD4-97DD-8C528B0027AF}" presName="hierChild2" presStyleCnt="0"/>
      <dgm:spPr/>
    </dgm:pt>
    <dgm:pt modelId="{0E520FF7-2F3F-47AA-A608-F0C49CA3D84B}" type="pres">
      <dgm:prSet presAssocID="{00B70867-82F0-4B0C-9773-4F52F9009A1A}" presName="Name37" presStyleLbl="parChTrans1D2" presStyleIdx="0" presStyleCnt="10"/>
      <dgm:spPr/>
      <dgm:t>
        <a:bodyPr/>
        <a:lstStyle/>
        <a:p>
          <a:endParaRPr lang="en-GB"/>
        </a:p>
      </dgm:t>
    </dgm:pt>
    <dgm:pt modelId="{046C0599-A02C-49BA-BEC6-DA75ACF55284}" type="pres">
      <dgm:prSet presAssocID="{016929A1-017E-45E2-9A1C-D6122AA9AD43}" presName="hierRoot2" presStyleCnt="0">
        <dgm:presLayoutVars>
          <dgm:hierBranch val="init"/>
        </dgm:presLayoutVars>
      </dgm:prSet>
      <dgm:spPr/>
    </dgm:pt>
    <dgm:pt modelId="{AB7A2578-7F1A-4809-8097-7CED215419A2}" type="pres">
      <dgm:prSet presAssocID="{016929A1-017E-45E2-9A1C-D6122AA9AD43}" presName="rootComposite" presStyleCnt="0"/>
      <dgm:spPr/>
    </dgm:pt>
    <dgm:pt modelId="{B1B1C39A-1A78-4CAE-A5D7-135AB4C2D3A1}" type="pres">
      <dgm:prSet presAssocID="{016929A1-017E-45E2-9A1C-D6122AA9AD43}" presName="rootText" presStyleLbl="node2" presStyleIdx="0" presStyleCnt="8" custLinFactNeighborX="-26" custLinFactNeighborY="-18174">
        <dgm:presLayoutVars>
          <dgm:chPref val="3"/>
        </dgm:presLayoutVars>
      </dgm:prSet>
      <dgm:spPr/>
      <dgm:t>
        <a:bodyPr/>
        <a:lstStyle/>
        <a:p>
          <a:endParaRPr lang="en-GB"/>
        </a:p>
      </dgm:t>
    </dgm:pt>
    <dgm:pt modelId="{D8C5DC72-51F2-4A3D-820D-3800179F25E6}" type="pres">
      <dgm:prSet presAssocID="{016929A1-017E-45E2-9A1C-D6122AA9AD43}" presName="rootConnector" presStyleLbl="node2" presStyleIdx="0" presStyleCnt="8"/>
      <dgm:spPr/>
      <dgm:t>
        <a:bodyPr/>
        <a:lstStyle/>
        <a:p>
          <a:endParaRPr lang="en-GB"/>
        </a:p>
      </dgm:t>
    </dgm:pt>
    <dgm:pt modelId="{E000925E-3FA9-4D78-B937-E92A57F99377}" type="pres">
      <dgm:prSet presAssocID="{016929A1-017E-45E2-9A1C-D6122AA9AD43}" presName="hierChild4" presStyleCnt="0"/>
      <dgm:spPr/>
    </dgm:pt>
    <dgm:pt modelId="{62565EE9-3CD9-4F49-A2E2-8F69B1E46F99}" type="pres">
      <dgm:prSet presAssocID="{016929A1-017E-45E2-9A1C-D6122AA9AD43}" presName="hierChild5" presStyleCnt="0"/>
      <dgm:spPr/>
    </dgm:pt>
    <dgm:pt modelId="{1439E99F-8682-4FE0-B4B4-319103E75D70}" type="pres">
      <dgm:prSet presAssocID="{BF9A930F-691E-4983-A48A-2BCD69AF0272}" presName="Name37" presStyleLbl="parChTrans1D2" presStyleIdx="1" presStyleCnt="10"/>
      <dgm:spPr/>
      <dgm:t>
        <a:bodyPr/>
        <a:lstStyle/>
        <a:p>
          <a:endParaRPr lang="en-GB"/>
        </a:p>
      </dgm:t>
    </dgm:pt>
    <dgm:pt modelId="{293A1F36-AC89-41BF-9B88-F0B21E969F34}" type="pres">
      <dgm:prSet presAssocID="{0880159E-89D8-4F25-A163-81CBE17F7BC9}" presName="hierRoot2" presStyleCnt="0">
        <dgm:presLayoutVars>
          <dgm:hierBranch val="init"/>
        </dgm:presLayoutVars>
      </dgm:prSet>
      <dgm:spPr/>
    </dgm:pt>
    <dgm:pt modelId="{B2EABBBB-24FD-43F8-AD55-151345B4669B}" type="pres">
      <dgm:prSet presAssocID="{0880159E-89D8-4F25-A163-81CBE17F7BC9}" presName="rootComposite" presStyleCnt="0"/>
      <dgm:spPr/>
    </dgm:pt>
    <dgm:pt modelId="{8E0661C7-A1CF-45CC-B826-3ABF02B841BF}" type="pres">
      <dgm:prSet presAssocID="{0880159E-89D8-4F25-A163-81CBE17F7BC9}" presName="rootText" presStyleLbl="node2" presStyleIdx="1" presStyleCnt="8" custLinFactNeighborX="-8396" custLinFactNeighborY="-21102">
        <dgm:presLayoutVars>
          <dgm:chPref val="3"/>
        </dgm:presLayoutVars>
      </dgm:prSet>
      <dgm:spPr/>
      <dgm:t>
        <a:bodyPr/>
        <a:lstStyle/>
        <a:p>
          <a:endParaRPr lang="en-GB"/>
        </a:p>
      </dgm:t>
    </dgm:pt>
    <dgm:pt modelId="{B53B5CD0-E526-48BA-AA24-0FD325A7C24B}" type="pres">
      <dgm:prSet presAssocID="{0880159E-89D8-4F25-A163-81CBE17F7BC9}" presName="rootConnector" presStyleLbl="node2" presStyleIdx="1" presStyleCnt="8"/>
      <dgm:spPr/>
      <dgm:t>
        <a:bodyPr/>
        <a:lstStyle/>
        <a:p>
          <a:endParaRPr lang="en-GB"/>
        </a:p>
      </dgm:t>
    </dgm:pt>
    <dgm:pt modelId="{CED67FEA-A015-4D97-A774-DF1C6DCC1C03}" type="pres">
      <dgm:prSet presAssocID="{0880159E-89D8-4F25-A163-81CBE17F7BC9}" presName="hierChild4" presStyleCnt="0"/>
      <dgm:spPr/>
    </dgm:pt>
    <dgm:pt modelId="{54E5AF3A-0FFD-4806-85F6-372B446B48F9}" type="pres">
      <dgm:prSet presAssocID="{0880159E-89D8-4F25-A163-81CBE17F7BC9}" presName="hierChild5" presStyleCnt="0"/>
      <dgm:spPr/>
    </dgm:pt>
    <dgm:pt modelId="{677308C3-8063-4957-8D84-35FBA654DB48}" type="pres">
      <dgm:prSet presAssocID="{A0D81171-1A3C-46B3-A97C-7066942E238E}" presName="Name37" presStyleLbl="parChTrans1D2" presStyleIdx="2" presStyleCnt="10"/>
      <dgm:spPr/>
      <dgm:t>
        <a:bodyPr/>
        <a:lstStyle/>
        <a:p>
          <a:endParaRPr lang="en-GB"/>
        </a:p>
      </dgm:t>
    </dgm:pt>
    <dgm:pt modelId="{FC164545-D288-4F4C-B69C-1ADE53F68850}" type="pres">
      <dgm:prSet presAssocID="{AA7DFDFD-EC4C-4D07-B6E8-A7A579BF171B}" presName="hierRoot2" presStyleCnt="0">
        <dgm:presLayoutVars>
          <dgm:hierBranch val="init"/>
        </dgm:presLayoutVars>
      </dgm:prSet>
      <dgm:spPr/>
    </dgm:pt>
    <dgm:pt modelId="{6463BEA2-EB1A-402F-B973-420DEBC3DDBA}" type="pres">
      <dgm:prSet presAssocID="{AA7DFDFD-EC4C-4D07-B6E8-A7A579BF171B}" presName="rootComposite" presStyleCnt="0"/>
      <dgm:spPr/>
    </dgm:pt>
    <dgm:pt modelId="{275A03E9-17A3-40EA-811F-CAE869C146D6}" type="pres">
      <dgm:prSet presAssocID="{AA7DFDFD-EC4C-4D07-B6E8-A7A579BF171B}" presName="rootText" presStyleLbl="node2" presStyleIdx="2" presStyleCnt="8" custLinFactNeighborX="-13876" custLinFactNeighborY="-18174">
        <dgm:presLayoutVars>
          <dgm:chPref val="3"/>
        </dgm:presLayoutVars>
      </dgm:prSet>
      <dgm:spPr/>
      <dgm:t>
        <a:bodyPr/>
        <a:lstStyle/>
        <a:p>
          <a:endParaRPr lang="en-GB"/>
        </a:p>
      </dgm:t>
    </dgm:pt>
    <dgm:pt modelId="{CCDF3100-BEA3-4DE4-A552-ED1B46D6C2B9}" type="pres">
      <dgm:prSet presAssocID="{AA7DFDFD-EC4C-4D07-B6E8-A7A579BF171B}" presName="rootConnector" presStyleLbl="node2" presStyleIdx="2" presStyleCnt="8"/>
      <dgm:spPr/>
      <dgm:t>
        <a:bodyPr/>
        <a:lstStyle/>
        <a:p>
          <a:endParaRPr lang="en-GB"/>
        </a:p>
      </dgm:t>
    </dgm:pt>
    <dgm:pt modelId="{EA74AB55-0FDE-4F20-B137-0860574F6555}" type="pres">
      <dgm:prSet presAssocID="{AA7DFDFD-EC4C-4D07-B6E8-A7A579BF171B}" presName="hierChild4" presStyleCnt="0"/>
      <dgm:spPr/>
    </dgm:pt>
    <dgm:pt modelId="{D9580933-FD9D-4CBD-8CED-593D47281D3B}" type="pres">
      <dgm:prSet presAssocID="{AA7DFDFD-EC4C-4D07-B6E8-A7A579BF171B}" presName="hierChild5" presStyleCnt="0"/>
      <dgm:spPr/>
    </dgm:pt>
    <dgm:pt modelId="{86C657AE-FEF1-4B98-9AD5-488F00CA0C0A}" type="pres">
      <dgm:prSet presAssocID="{286662C3-285A-406F-9035-85053E2F49C4}" presName="Name37" presStyleLbl="parChTrans1D2" presStyleIdx="3" presStyleCnt="10"/>
      <dgm:spPr/>
      <dgm:t>
        <a:bodyPr/>
        <a:lstStyle/>
        <a:p>
          <a:endParaRPr lang="en-GB"/>
        </a:p>
      </dgm:t>
    </dgm:pt>
    <dgm:pt modelId="{36059813-419D-4C1E-AD79-7471DC40AB80}" type="pres">
      <dgm:prSet presAssocID="{B520B2EB-E398-4BF9-A022-530AE5678327}" presName="hierRoot2" presStyleCnt="0">
        <dgm:presLayoutVars>
          <dgm:hierBranch val="init"/>
        </dgm:presLayoutVars>
      </dgm:prSet>
      <dgm:spPr/>
    </dgm:pt>
    <dgm:pt modelId="{AEA7F7BC-6B78-4D6A-AA9F-A8FA9EAD9865}" type="pres">
      <dgm:prSet presAssocID="{B520B2EB-E398-4BF9-A022-530AE5678327}" presName="rootComposite" presStyleCnt="0"/>
      <dgm:spPr/>
    </dgm:pt>
    <dgm:pt modelId="{703A7505-0380-4B0D-80B5-E95A2DE4B0D9}" type="pres">
      <dgm:prSet presAssocID="{B520B2EB-E398-4BF9-A022-530AE5678327}" presName="rootText" presStyleLbl="node2" presStyleIdx="3" presStyleCnt="8" custLinFactNeighborX="-15036" custLinFactNeighborY="-18174">
        <dgm:presLayoutVars>
          <dgm:chPref val="3"/>
        </dgm:presLayoutVars>
      </dgm:prSet>
      <dgm:spPr/>
      <dgm:t>
        <a:bodyPr/>
        <a:lstStyle/>
        <a:p>
          <a:endParaRPr lang="en-GB"/>
        </a:p>
      </dgm:t>
    </dgm:pt>
    <dgm:pt modelId="{CB6F5785-E1DD-4421-B9B3-C1D6FCA3BBBA}" type="pres">
      <dgm:prSet presAssocID="{B520B2EB-E398-4BF9-A022-530AE5678327}" presName="rootConnector" presStyleLbl="node2" presStyleIdx="3" presStyleCnt="8"/>
      <dgm:spPr/>
      <dgm:t>
        <a:bodyPr/>
        <a:lstStyle/>
        <a:p>
          <a:endParaRPr lang="en-GB"/>
        </a:p>
      </dgm:t>
    </dgm:pt>
    <dgm:pt modelId="{BC2F806A-C334-4885-A692-D8A71BA8F9B6}" type="pres">
      <dgm:prSet presAssocID="{B520B2EB-E398-4BF9-A022-530AE5678327}" presName="hierChild4" presStyleCnt="0"/>
      <dgm:spPr/>
    </dgm:pt>
    <dgm:pt modelId="{5203E74C-1308-4503-A08F-8D66121D341C}" type="pres">
      <dgm:prSet presAssocID="{B520B2EB-E398-4BF9-A022-530AE5678327}" presName="hierChild5" presStyleCnt="0"/>
      <dgm:spPr/>
    </dgm:pt>
    <dgm:pt modelId="{60C4CFE4-6865-4456-A7C3-F2B4AF4EE565}" type="pres">
      <dgm:prSet presAssocID="{9D870554-9A45-41A9-8320-B2022C50FC90}" presName="Name37" presStyleLbl="parChTrans1D2" presStyleIdx="4" presStyleCnt="10"/>
      <dgm:spPr/>
      <dgm:t>
        <a:bodyPr/>
        <a:lstStyle/>
        <a:p>
          <a:endParaRPr lang="en-GB"/>
        </a:p>
      </dgm:t>
    </dgm:pt>
    <dgm:pt modelId="{76A690E8-73EB-400B-8D0C-A75119488007}" type="pres">
      <dgm:prSet presAssocID="{C2FEB617-FBE4-4103-B3F3-39FC12AE6114}" presName="hierRoot2" presStyleCnt="0">
        <dgm:presLayoutVars>
          <dgm:hierBranch val="init"/>
        </dgm:presLayoutVars>
      </dgm:prSet>
      <dgm:spPr/>
    </dgm:pt>
    <dgm:pt modelId="{BF87F6AF-C679-4426-B6E1-52D5E185A57E}" type="pres">
      <dgm:prSet presAssocID="{C2FEB617-FBE4-4103-B3F3-39FC12AE6114}" presName="rootComposite" presStyleCnt="0"/>
      <dgm:spPr/>
    </dgm:pt>
    <dgm:pt modelId="{B7819BC3-8C5D-4318-97FB-17EE4BDBEEB2}" type="pres">
      <dgm:prSet presAssocID="{C2FEB617-FBE4-4103-B3F3-39FC12AE6114}" presName="rootText" presStyleLbl="node2" presStyleIdx="4" presStyleCnt="8" custLinFactNeighborX="-17172" custLinFactNeighborY="-18174">
        <dgm:presLayoutVars>
          <dgm:chPref val="3"/>
        </dgm:presLayoutVars>
      </dgm:prSet>
      <dgm:spPr/>
      <dgm:t>
        <a:bodyPr/>
        <a:lstStyle/>
        <a:p>
          <a:endParaRPr lang="en-GB"/>
        </a:p>
      </dgm:t>
    </dgm:pt>
    <dgm:pt modelId="{0F8C13DE-68B8-465E-9D1B-FD25D036E078}" type="pres">
      <dgm:prSet presAssocID="{C2FEB617-FBE4-4103-B3F3-39FC12AE6114}" presName="rootConnector" presStyleLbl="node2" presStyleIdx="4" presStyleCnt="8"/>
      <dgm:spPr/>
      <dgm:t>
        <a:bodyPr/>
        <a:lstStyle/>
        <a:p>
          <a:endParaRPr lang="en-GB"/>
        </a:p>
      </dgm:t>
    </dgm:pt>
    <dgm:pt modelId="{01E5B568-D70E-4A2E-B76A-717B0DD0A944}" type="pres">
      <dgm:prSet presAssocID="{C2FEB617-FBE4-4103-B3F3-39FC12AE6114}" presName="hierChild4" presStyleCnt="0"/>
      <dgm:spPr/>
    </dgm:pt>
    <dgm:pt modelId="{BC9D70D6-5EF4-449B-98E5-79C8BACC3099}" type="pres">
      <dgm:prSet presAssocID="{F6B32643-A769-4044-8509-BEB64F2AF036}" presName="Name37" presStyleLbl="parChTrans1D3" presStyleIdx="0" presStyleCnt="4"/>
      <dgm:spPr/>
      <dgm:t>
        <a:bodyPr/>
        <a:lstStyle/>
        <a:p>
          <a:endParaRPr lang="en-GB"/>
        </a:p>
      </dgm:t>
    </dgm:pt>
    <dgm:pt modelId="{E8A3EF28-6A7E-4C38-A0C3-7D3CDBF1BDCE}" type="pres">
      <dgm:prSet presAssocID="{A6D68D43-7549-4978-893C-2BC6A2B36BF3}" presName="hierRoot2" presStyleCnt="0">
        <dgm:presLayoutVars>
          <dgm:hierBranch val="init"/>
        </dgm:presLayoutVars>
      </dgm:prSet>
      <dgm:spPr/>
    </dgm:pt>
    <dgm:pt modelId="{21AC45F7-B574-422E-A677-0C113EEBD742}" type="pres">
      <dgm:prSet presAssocID="{A6D68D43-7549-4978-893C-2BC6A2B36BF3}" presName="rootComposite" presStyleCnt="0"/>
      <dgm:spPr/>
    </dgm:pt>
    <dgm:pt modelId="{C0F8F4D0-3B7E-4A05-AF29-86E517F39D21}" type="pres">
      <dgm:prSet presAssocID="{A6D68D43-7549-4978-893C-2BC6A2B36BF3}" presName="rootText" presStyleLbl="node3" presStyleIdx="0" presStyleCnt="4" custLinFactNeighborX="-25176" custLinFactNeighborY="-25188">
        <dgm:presLayoutVars>
          <dgm:chPref val="3"/>
        </dgm:presLayoutVars>
      </dgm:prSet>
      <dgm:spPr/>
      <dgm:t>
        <a:bodyPr/>
        <a:lstStyle/>
        <a:p>
          <a:endParaRPr lang="en-GB"/>
        </a:p>
      </dgm:t>
    </dgm:pt>
    <dgm:pt modelId="{2CC92963-BFA2-4D30-BEA5-B46C7E42299A}" type="pres">
      <dgm:prSet presAssocID="{A6D68D43-7549-4978-893C-2BC6A2B36BF3}" presName="rootConnector" presStyleLbl="node3" presStyleIdx="0" presStyleCnt="4"/>
      <dgm:spPr/>
      <dgm:t>
        <a:bodyPr/>
        <a:lstStyle/>
        <a:p>
          <a:endParaRPr lang="en-GB"/>
        </a:p>
      </dgm:t>
    </dgm:pt>
    <dgm:pt modelId="{9583DC5F-2BF9-479A-999F-790D48801211}" type="pres">
      <dgm:prSet presAssocID="{A6D68D43-7549-4978-893C-2BC6A2B36BF3}" presName="hierChild4" presStyleCnt="0"/>
      <dgm:spPr/>
    </dgm:pt>
    <dgm:pt modelId="{971D12E2-2418-4882-98FF-DC35C4B89C78}" type="pres">
      <dgm:prSet presAssocID="{A6D68D43-7549-4978-893C-2BC6A2B36BF3}" presName="hierChild5" presStyleCnt="0"/>
      <dgm:spPr/>
    </dgm:pt>
    <dgm:pt modelId="{7E541B01-397A-4049-9F23-54DA1F626EF5}" type="pres">
      <dgm:prSet presAssocID="{C2FEB617-FBE4-4103-B3F3-39FC12AE6114}" presName="hierChild5" presStyleCnt="0"/>
      <dgm:spPr/>
    </dgm:pt>
    <dgm:pt modelId="{D570B933-1FF8-44AA-8A47-95FE375C84C9}" type="pres">
      <dgm:prSet presAssocID="{1AD80E3B-C818-4741-AD3C-7832FD3465DD}" presName="Name37" presStyleLbl="parChTrans1D2" presStyleIdx="5" presStyleCnt="10"/>
      <dgm:spPr/>
      <dgm:t>
        <a:bodyPr/>
        <a:lstStyle/>
        <a:p>
          <a:endParaRPr lang="en-GB"/>
        </a:p>
      </dgm:t>
    </dgm:pt>
    <dgm:pt modelId="{D303C6CB-D298-4B33-8A95-8E807DD94F34}" type="pres">
      <dgm:prSet presAssocID="{44302090-4C6E-4037-80E9-49DBCD1C0C62}" presName="hierRoot2" presStyleCnt="0">
        <dgm:presLayoutVars>
          <dgm:hierBranch val="init"/>
        </dgm:presLayoutVars>
      </dgm:prSet>
      <dgm:spPr/>
    </dgm:pt>
    <dgm:pt modelId="{5569E9B6-28A1-4EAF-B7A1-880F2AE59FE1}" type="pres">
      <dgm:prSet presAssocID="{44302090-4C6E-4037-80E9-49DBCD1C0C62}" presName="rootComposite" presStyleCnt="0"/>
      <dgm:spPr/>
    </dgm:pt>
    <dgm:pt modelId="{38E2E2A6-C6D5-4481-8D6D-D16E0626F45A}" type="pres">
      <dgm:prSet presAssocID="{44302090-4C6E-4037-80E9-49DBCD1C0C62}" presName="rootText" presStyleLbl="node2" presStyleIdx="5" presStyleCnt="8" custLinFactNeighborX="-17172" custLinFactNeighborY="-18174">
        <dgm:presLayoutVars>
          <dgm:chPref val="3"/>
        </dgm:presLayoutVars>
      </dgm:prSet>
      <dgm:spPr/>
      <dgm:t>
        <a:bodyPr/>
        <a:lstStyle/>
        <a:p>
          <a:endParaRPr lang="en-GB"/>
        </a:p>
      </dgm:t>
    </dgm:pt>
    <dgm:pt modelId="{4E7EEF03-CF38-40A1-9405-FABB63F2046D}" type="pres">
      <dgm:prSet presAssocID="{44302090-4C6E-4037-80E9-49DBCD1C0C62}" presName="rootConnector" presStyleLbl="node2" presStyleIdx="5" presStyleCnt="8"/>
      <dgm:spPr/>
      <dgm:t>
        <a:bodyPr/>
        <a:lstStyle/>
        <a:p>
          <a:endParaRPr lang="en-GB"/>
        </a:p>
      </dgm:t>
    </dgm:pt>
    <dgm:pt modelId="{FF7B6DDC-4CE1-4B00-A559-9FB000FF1EE1}" type="pres">
      <dgm:prSet presAssocID="{44302090-4C6E-4037-80E9-49DBCD1C0C62}" presName="hierChild4" presStyleCnt="0"/>
      <dgm:spPr/>
    </dgm:pt>
    <dgm:pt modelId="{87DA626C-009C-49E3-83C7-7B57E5C0FC3D}" type="pres">
      <dgm:prSet presAssocID="{C8D066EB-8AF9-40DB-817A-9FBE2CE18AB5}" presName="Name37" presStyleLbl="parChTrans1D3" presStyleIdx="1" presStyleCnt="4"/>
      <dgm:spPr/>
      <dgm:t>
        <a:bodyPr/>
        <a:lstStyle/>
        <a:p>
          <a:endParaRPr lang="en-GB"/>
        </a:p>
      </dgm:t>
    </dgm:pt>
    <dgm:pt modelId="{0C0177C4-4DE9-401A-9C07-91AA1E2D1322}" type="pres">
      <dgm:prSet presAssocID="{0B756B00-9D22-4320-B72D-57611E1D968B}" presName="hierRoot2" presStyleCnt="0">
        <dgm:presLayoutVars>
          <dgm:hierBranch val="init"/>
        </dgm:presLayoutVars>
      </dgm:prSet>
      <dgm:spPr/>
    </dgm:pt>
    <dgm:pt modelId="{4E6D8E73-09B9-4C37-B5D1-CC3359342EB4}" type="pres">
      <dgm:prSet presAssocID="{0B756B00-9D22-4320-B72D-57611E1D968B}" presName="rootComposite" presStyleCnt="0"/>
      <dgm:spPr/>
    </dgm:pt>
    <dgm:pt modelId="{9FEFCCBD-B547-4672-8FD5-D16895284029}" type="pres">
      <dgm:prSet presAssocID="{0B756B00-9D22-4320-B72D-57611E1D968B}" presName="rootText" presStyleLbl="node3" presStyleIdx="1" presStyleCnt="4" custLinFactNeighborX="-8392" custLinFactNeighborY="-25188">
        <dgm:presLayoutVars>
          <dgm:chPref val="3"/>
        </dgm:presLayoutVars>
      </dgm:prSet>
      <dgm:spPr/>
      <dgm:t>
        <a:bodyPr/>
        <a:lstStyle/>
        <a:p>
          <a:endParaRPr lang="en-GB"/>
        </a:p>
      </dgm:t>
    </dgm:pt>
    <dgm:pt modelId="{D94404D0-E87A-401D-9B9F-57F2B0BDC849}" type="pres">
      <dgm:prSet presAssocID="{0B756B00-9D22-4320-B72D-57611E1D968B}" presName="rootConnector" presStyleLbl="node3" presStyleIdx="1" presStyleCnt="4"/>
      <dgm:spPr/>
      <dgm:t>
        <a:bodyPr/>
        <a:lstStyle/>
        <a:p>
          <a:endParaRPr lang="en-GB"/>
        </a:p>
      </dgm:t>
    </dgm:pt>
    <dgm:pt modelId="{4223D25C-C2CF-4D3F-8078-AE4F1C9D3B4F}" type="pres">
      <dgm:prSet presAssocID="{0B756B00-9D22-4320-B72D-57611E1D968B}" presName="hierChild4" presStyleCnt="0"/>
      <dgm:spPr/>
    </dgm:pt>
    <dgm:pt modelId="{9EFFB2D5-6557-4E99-B31F-6C6F495F3433}" type="pres">
      <dgm:prSet presAssocID="{0B756B00-9D22-4320-B72D-57611E1D968B}" presName="hierChild5" presStyleCnt="0"/>
      <dgm:spPr/>
    </dgm:pt>
    <dgm:pt modelId="{5F8AC3FF-382E-405A-B605-D5196E5C5F68}" type="pres">
      <dgm:prSet presAssocID="{256611D4-139D-4991-87F9-47DDE59251AD}" presName="Name37" presStyleLbl="parChTrans1D3" presStyleIdx="2" presStyleCnt="4"/>
      <dgm:spPr/>
      <dgm:t>
        <a:bodyPr/>
        <a:lstStyle/>
        <a:p>
          <a:endParaRPr lang="en-GB"/>
        </a:p>
      </dgm:t>
    </dgm:pt>
    <dgm:pt modelId="{93898BA0-2E85-40DC-8A4C-E65D77BD3456}" type="pres">
      <dgm:prSet presAssocID="{25B00719-C60B-47F6-A1DA-08B078BE65D0}" presName="hierRoot2" presStyleCnt="0">
        <dgm:presLayoutVars>
          <dgm:hierBranch val="init"/>
        </dgm:presLayoutVars>
      </dgm:prSet>
      <dgm:spPr/>
    </dgm:pt>
    <dgm:pt modelId="{9CF7BDCD-1D51-4A57-8F76-F7A8098E95F1}" type="pres">
      <dgm:prSet presAssocID="{25B00719-C60B-47F6-A1DA-08B078BE65D0}" presName="rootComposite" presStyleCnt="0"/>
      <dgm:spPr/>
    </dgm:pt>
    <dgm:pt modelId="{37F5FEF5-B283-4EEB-835A-D7401D77109B}" type="pres">
      <dgm:prSet presAssocID="{25B00719-C60B-47F6-A1DA-08B078BE65D0}" presName="rootText" presStyleLbl="node3" presStyleIdx="2" presStyleCnt="4" custLinFactNeighborX="-8392" custLinFactNeighborY="-35680">
        <dgm:presLayoutVars>
          <dgm:chPref val="3"/>
        </dgm:presLayoutVars>
      </dgm:prSet>
      <dgm:spPr/>
      <dgm:t>
        <a:bodyPr/>
        <a:lstStyle/>
        <a:p>
          <a:endParaRPr lang="en-GB"/>
        </a:p>
      </dgm:t>
    </dgm:pt>
    <dgm:pt modelId="{E7D99330-4DD5-4993-8AAF-54ACAFC7D780}" type="pres">
      <dgm:prSet presAssocID="{25B00719-C60B-47F6-A1DA-08B078BE65D0}" presName="rootConnector" presStyleLbl="node3" presStyleIdx="2" presStyleCnt="4"/>
      <dgm:spPr/>
      <dgm:t>
        <a:bodyPr/>
        <a:lstStyle/>
        <a:p>
          <a:endParaRPr lang="en-GB"/>
        </a:p>
      </dgm:t>
    </dgm:pt>
    <dgm:pt modelId="{FF3F30CF-7B48-46CF-A2A5-C9B6A8D5E256}" type="pres">
      <dgm:prSet presAssocID="{25B00719-C60B-47F6-A1DA-08B078BE65D0}" presName="hierChild4" presStyleCnt="0"/>
      <dgm:spPr/>
    </dgm:pt>
    <dgm:pt modelId="{2E5E34C8-1542-4F20-AF5C-D0F63930B3F9}" type="pres">
      <dgm:prSet presAssocID="{25B00719-C60B-47F6-A1DA-08B078BE65D0}" presName="hierChild5" presStyleCnt="0"/>
      <dgm:spPr/>
    </dgm:pt>
    <dgm:pt modelId="{51DCE7F4-DE3A-44D1-8DEC-490524C03721}" type="pres">
      <dgm:prSet presAssocID="{00FEB787-DA01-4DAE-84D2-E900F6FA19AC}" presName="Name37" presStyleLbl="parChTrans1D3" presStyleIdx="3" presStyleCnt="4"/>
      <dgm:spPr/>
      <dgm:t>
        <a:bodyPr/>
        <a:lstStyle/>
        <a:p>
          <a:endParaRPr lang="en-GB"/>
        </a:p>
      </dgm:t>
    </dgm:pt>
    <dgm:pt modelId="{3F3322CD-443E-4D28-BE79-A3CBDCCEB944}" type="pres">
      <dgm:prSet presAssocID="{A4172FFC-976D-4157-AAF9-B36E4523F6F7}" presName="hierRoot2" presStyleCnt="0">
        <dgm:presLayoutVars>
          <dgm:hierBranch val="init"/>
        </dgm:presLayoutVars>
      </dgm:prSet>
      <dgm:spPr/>
    </dgm:pt>
    <dgm:pt modelId="{61AE9F33-CE24-4010-BA52-818CFBBB457F}" type="pres">
      <dgm:prSet presAssocID="{A4172FFC-976D-4157-AAF9-B36E4523F6F7}" presName="rootComposite" presStyleCnt="0"/>
      <dgm:spPr/>
    </dgm:pt>
    <dgm:pt modelId="{8691CAAD-361E-4E40-A818-58BDCDB7E2E4}" type="pres">
      <dgm:prSet presAssocID="{A4172FFC-976D-4157-AAF9-B36E4523F6F7}" presName="rootText" presStyleLbl="node3" presStyleIdx="3" presStyleCnt="4" custLinFactNeighborX="-7343" custLinFactNeighborY="-48276">
        <dgm:presLayoutVars>
          <dgm:chPref val="3"/>
        </dgm:presLayoutVars>
      </dgm:prSet>
      <dgm:spPr/>
      <dgm:t>
        <a:bodyPr/>
        <a:lstStyle/>
        <a:p>
          <a:endParaRPr lang="en-GB"/>
        </a:p>
      </dgm:t>
    </dgm:pt>
    <dgm:pt modelId="{17FA5536-DA3D-4889-A1E3-A533841FE43A}" type="pres">
      <dgm:prSet presAssocID="{A4172FFC-976D-4157-AAF9-B36E4523F6F7}" presName="rootConnector" presStyleLbl="node3" presStyleIdx="3" presStyleCnt="4"/>
      <dgm:spPr/>
      <dgm:t>
        <a:bodyPr/>
        <a:lstStyle/>
        <a:p>
          <a:endParaRPr lang="en-GB"/>
        </a:p>
      </dgm:t>
    </dgm:pt>
    <dgm:pt modelId="{706CA523-BA31-4D79-8B9F-98EE4C86BC97}" type="pres">
      <dgm:prSet presAssocID="{A4172FFC-976D-4157-AAF9-B36E4523F6F7}" presName="hierChild4" presStyleCnt="0"/>
      <dgm:spPr/>
    </dgm:pt>
    <dgm:pt modelId="{E30833A1-8F3A-4095-8247-D8326E8617D2}" type="pres">
      <dgm:prSet presAssocID="{A4172FFC-976D-4157-AAF9-B36E4523F6F7}" presName="hierChild5" presStyleCnt="0"/>
      <dgm:spPr/>
    </dgm:pt>
    <dgm:pt modelId="{7FD8F03F-CDC4-4CB7-B7D0-0FAE154CA6FC}" type="pres">
      <dgm:prSet presAssocID="{44302090-4C6E-4037-80E9-49DBCD1C0C62}" presName="hierChild5" presStyleCnt="0"/>
      <dgm:spPr/>
    </dgm:pt>
    <dgm:pt modelId="{C8C48F79-3BD7-412A-A4E7-7CFE98379E6E}" type="pres">
      <dgm:prSet presAssocID="{0DF308C4-AE33-4AA9-88F4-7ADFAB0BF4FD}" presName="Name37" presStyleLbl="parChTrans1D2" presStyleIdx="6" presStyleCnt="10"/>
      <dgm:spPr/>
      <dgm:t>
        <a:bodyPr/>
        <a:lstStyle/>
        <a:p>
          <a:endParaRPr lang="en-GB"/>
        </a:p>
      </dgm:t>
    </dgm:pt>
    <dgm:pt modelId="{7EC1F922-6A11-48F1-97B7-AD91D8B50B63}" type="pres">
      <dgm:prSet presAssocID="{7B75A708-8C93-4EA9-B414-F730E6D44D76}" presName="hierRoot2" presStyleCnt="0">
        <dgm:presLayoutVars>
          <dgm:hierBranch val="init"/>
        </dgm:presLayoutVars>
      </dgm:prSet>
      <dgm:spPr/>
    </dgm:pt>
    <dgm:pt modelId="{598DB2D6-03CC-4017-B130-C3AA3FE75321}" type="pres">
      <dgm:prSet presAssocID="{7B75A708-8C93-4EA9-B414-F730E6D44D76}" presName="rootComposite" presStyleCnt="0"/>
      <dgm:spPr/>
    </dgm:pt>
    <dgm:pt modelId="{4856EEF8-65D1-4CEF-9579-0EDB6258C515}" type="pres">
      <dgm:prSet presAssocID="{7B75A708-8C93-4EA9-B414-F730E6D44D76}" presName="rootText" presStyleLbl="node2" presStyleIdx="6" presStyleCnt="8" custLinFactNeighborX="-16058" custLinFactNeighborY="-18174">
        <dgm:presLayoutVars>
          <dgm:chPref val="3"/>
        </dgm:presLayoutVars>
      </dgm:prSet>
      <dgm:spPr/>
      <dgm:t>
        <a:bodyPr/>
        <a:lstStyle/>
        <a:p>
          <a:endParaRPr lang="en-GB"/>
        </a:p>
      </dgm:t>
    </dgm:pt>
    <dgm:pt modelId="{E5CBD9C5-DFDB-4E9C-9F14-610E3CF15E25}" type="pres">
      <dgm:prSet presAssocID="{7B75A708-8C93-4EA9-B414-F730E6D44D76}" presName="rootConnector" presStyleLbl="node2" presStyleIdx="6" presStyleCnt="8"/>
      <dgm:spPr/>
      <dgm:t>
        <a:bodyPr/>
        <a:lstStyle/>
        <a:p>
          <a:endParaRPr lang="en-GB"/>
        </a:p>
      </dgm:t>
    </dgm:pt>
    <dgm:pt modelId="{3B3562B3-50D8-4AB8-AFAD-E604BE515483}" type="pres">
      <dgm:prSet presAssocID="{7B75A708-8C93-4EA9-B414-F730E6D44D76}" presName="hierChild4" presStyleCnt="0"/>
      <dgm:spPr/>
    </dgm:pt>
    <dgm:pt modelId="{A7654D7D-E7CC-4D2C-89A3-990CA233D66B}" type="pres">
      <dgm:prSet presAssocID="{7B75A708-8C93-4EA9-B414-F730E6D44D76}" presName="hierChild5" presStyleCnt="0"/>
      <dgm:spPr/>
    </dgm:pt>
    <dgm:pt modelId="{57A9EE3C-13A2-4AF4-90E4-5A9F0AACC43E}" type="pres">
      <dgm:prSet presAssocID="{74B622C8-53AA-4FA8-8D6E-DEA69F042BD5}" presName="Name37" presStyleLbl="parChTrans1D2" presStyleIdx="7" presStyleCnt="10"/>
      <dgm:spPr/>
      <dgm:t>
        <a:bodyPr/>
        <a:lstStyle/>
        <a:p>
          <a:endParaRPr lang="en-GB"/>
        </a:p>
      </dgm:t>
    </dgm:pt>
    <dgm:pt modelId="{B62C7CA9-C6B1-40AF-89F6-42F54A1ACB4C}" type="pres">
      <dgm:prSet presAssocID="{EB1CA270-C666-437D-8B56-9B06D2CCF4E5}" presName="hierRoot2" presStyleCnt="0">
        <dgm:presLayoutVars>
          <dgm:hierBranch val="init"/>
        </dgm:presLayoutVars>
      </dgm:prSet>
      <dgm:spPr/>
    </dgm:pt>
    <dgm:pt modelId="{B293D453-5E31-4DA1-82F4-EC8A4EB41CBB}" type="pres">
      <dgm:prSet presAssocID="{EB1CA270-C666-437D-8B56-9B06D2CCF4E5}" presName="rootComposite" presStyleCnt="0"/>
      <dgm:spPr/>
    </dgm:pt>
    <dgm:pt modelId="{7571B768-E3A6-4BB5-915B-36DF4F1E18A9}" type="pres">
      <dgm:prSet presAssocID="{EB1CA270-C666-437D-8B56-9B06D2CCF4E5}" presName="rootText" presStyleLbl="node2" presStyleIdx="7" presStyleCnt="8" custLinFactNeighborX="-17080" custLinFactNeighborY="-18174">
        <dgm:presLayoutVars>
          <dgm:chPref val="3"/>
        </dgm:presLayoutVars>
      </dgm:prSet>
      <dgm:spPr/>
      <dgm:t>
        <a:bodyPr/>
        <a:lstStyle/>
        <a:p>
          <a:endParaRPr lang="en-GB"/>
        </a:p>
      </dgm:t>
    </dgm:pt>
    <dgm:pt modelId="{B674F8FC-3314-4709-9077-A6FCA6E29064}" type="pres">
      <dgm:prSet presAssocID="{EB1CA270-C666-437D-8B56-9B06D2CCF4E5}" presName="rootConnector" presStyleLbl="node2" presStyleIdx="7" presStyleCnt="8"/>
      <dgm:spPr/>
      <dgm:t>
        <a:bodyPr/>
        <a:lstStyle/>
        <a:p>
          <a:endParaRPr lang="en-GB"/>
        </a:p>
      </dgm:t>
    </dgm:pt>
    <dgm:pt modelId="{A28451A2-48CC-4DD6-A315-8E1CAD2F63C0}" type="pres">
      <dgm:prSet presAssocID="{EB1CA270-C666-437D-8B56-9B06D2CCF4E5}" presName="hierChild4" presStyleCnt="0"/>
      <dgm:spPr/>
    </dgm:pt>
    <dgm:pt modelId="{30EA4861-8353-49AB-B1EA-038ABD4D9173}" type="pres">
      <dgm:prSet presAssocID="{EB1CA270-C666-437D-8B56-9B06D2CCF4E5}" presName="hierChild5" presStyleCnt="0"/>
      <dgm:spPr/>
    </dgm:pt>
    <dgm:pt modelId="{799F8211-211E-4D8C-9733-33EA7EC136F9}" type="pres">
      <dgm:prSet presAssocID="{D2FB970E-1F18-4CD4-97DD-8C528B0027AF}" presName="hierChild3" presStyleCnt="0"/>
      <dgm:spPr/>
    </dgm:pt>
    <dgm:pt modelId="{DD9AE36B-B54C-4F65-98FE-7102A330BCD5}" type="pres">
      <dgm:prSet presAssocID="{EFE8D65F-5443-4575-B553-920B49C126C2}" presName="Name111" presStyleLbl="parChTrans1D2" presStyleIdx="8" presStyleCnt="10"/>
      <dgm:spPr/>
      <dgm:t>
        <a:bodyPr/>
        <a:lstStyle/>
        <a:p>
          <a:endParaRPr lang="en-GB"/>
        </a:p>
      </dgm:t>
    </dgm:pt>
    <dgm:pt modelId="{BFD8F0BA-B976-4DF0-A95A-D2431E6B21F2}" type="pres">
      <dgm:prSet presAssocID="{6C650185-A522-4F31-A14E-0B9D639C5AE1}" presName="hierRoot3" presStyleCnt="0">
        <dgm:presLayoutVars>
          <dgm:hierBranch val="init"/>
        </dgm:presLayoutVars>
      </dgm:prSet>
      <dgm:spPr/>
    </dgm:pt>
    <dgm:pt modelId="{60CA7E63-B1D8-4ECD-8065-DE18AFCA4952}" type="pres">
      <dgm:prSet presAssocID="{6C650185-A522-4F31-A14E-0B9D639C5AE1}" presName="rootComposite3" presStyleCnt="0"/>
      <dgm:spPr/>
    </dgm:pt>
    <dgm:pt modelId="{97F6EE5C-A652-4F98-85AA-69D8A3F3D8CE}" type="pres">
      <dgm:prSet presAssocID="{6C650185-A522-4F31-A14E-0B9D639C5AE1}" presName="rootText3" presStyleLbl="asst1" presStyleIdx="0" presStyleCnt="2" custLinFactNeighborX="-36555" custLinFactNeighborY="-27262">
        <dgm:presLayoutVars>
          <dgm:chPref val="3"/>
        </dgm:presLayoutVars>
      </dgm:prSet>
      <dgm:spPr/>
      <dgm:t>
        <a:bodyPr/>
        <a:lstStyle/>
        <a:p>
          <a:endParaRPr lang="en-GB"/>
        </a:p>
      </dgm:t>
    </dgm:pt>
    <dgm:pt modelId="{96F4B175-F415-4395-992A-450FBA5B01C4}" type="pres">
      <dgm:prSet presAssocID="{6C650185-A522-4F31-A14E-0B9D639C5AE1}" presName="rootConnector3" presStyleLbl="asst1" presStyleIdx="0" presStyleCnt="2"/>
      <dgm:spPr/>
      <dgm:t>
        <a:bodyPr/>
        <a:lstStyle/>
        <a:p>
          <a:endParaRPr lang="en-GB"/>
        </a:p>
      </dgm:t>
    </dgm:pt>
    <dgm:pt modelId="{F0D4CC4B-B891-44D5-AB50-3A6E1C617571}" type="pres">
      <dgm:prSet presAssocID="{6C650185-A522-4F31-A14E-0B9D639C5AE1}" presName="hierChild6" presStyleCnt="0"/>
      <dgm:spPr/>
    </dgm:pt>
    <dgm:pt modelId="{A57416BD-19B7-4678-9141-B600C3DE2361}" type="pres">
      <dgm:prSet presAssocID="{6C650185-A522-4F31-A14E-0B9D639C5AE1}" presName="hierChild7" presStyleCnt="0"/>
      <dgm:spPr/>
    </dgm:pt>
    <dgm:pt modelId="{6F0523B5-2702-408A-9A32-EC4F726D4A35}" type="pres">
      <dgm:prSet presAssocID="{8305F683-34AB-412E-BB5F-0F18BADC068B}" presName="Name111" presStyleLbl="parChTrans1D2" presStyleIdx="9" presStyleCnt="10"/>
      <dgm:spPr/>
      <dgm:t>
        <a:bodyPr/>
        <a:lstStyle/>
        <a:p>
          <a:endParaRPr lang="en-GB"/>
        </a:p>
      </dgm:t>
    </dgm:pt>
    <dgm:pt modelId="{4E9960CF-1960-4EAA-B793-7C6F8CB55C17}" type="pres">
      <dgm:prSet presAssocID="{498B7681-E070-4574-9D89-7EA5853709E3}" presName="hierRoot3" presStyleCnt="0">
        <dgm:presLayoutVars>
          <dgm:hierBranch val="init"/>
        </dgm:presLayoutVars>
      </dgm:prSet>
      <dgm:spPr/>
    </dgm:pt>
    <dgm:pt modelId="{28AD0BCA-833E-4270-89B9-15973FC9D8AE}" type="pres">
      <dgm:prSet presAssocID="{498B7681-E070-4574-9D89-7EA5853709E3}" presName="rootComposite3" presStyleCnt="0"/>
      <dgm:spPr/>
    </dgm:pt>
    <dgm:pt modelId="{766B37D0-01DA-4899-B62E-11424A5E0B81}" type="pres">
      <dgm:prSet presAssocID="{498B7681-E070-4574-9D89-7EA5853709E3}" presName="rootText3" presStyleLbl="asst1" presStyleIdx="1" presStyleCnt="2" custLinFactNeighborX="5251" custLinFactNeighborY="-26480">
        <dgm:presLayoutVars>
          <dgm:chPref val="3"/>
        </dgm:presLayoutVars>
      </dgm:prSet>
      <dgm:spPr/>
      <dgm:t>
        <a:bodyPr/>
        <a:lstStyle/>
        <a:p>
          <a:endParaRPr lang="en-GB"/>
        </a:p>
      </dgm:t>
    </dgm:pt>
    <dgm:pt modelId="{6756FBA6-7AFD-4F67-AC76-35AABA7BA130}" type="pres">
      <dgm:prSet presAssocID="{498B7681-E070-4574-9D89-7EA5853709E3}" presName="rootConnector3" presStyleLbl="asst1" presStyleIdx="1" presStyleCnt="2"/>
      <dgm:spPr/>
      <dgm:t>
        <a:bodyPr/>
        <a:lstStyle/>
        <a:p>
          <a:endParaRPr lang="en-GB"/>
        </a:p>
      </dgm:t>
    </dgm:pt>
    <dgm:pt modelId="{E921FAA1-8B99-4369-A102-D1F9083F8637}" type="pres">
      <dgm:prSet presAssocID="{498B7681-E070-4574-9D89-7EA5853709E3}" presName="hierChild6" presStyleCnt="0"/>
      <dgm:spPr/>
    </dgm:pt>
    <dgm:pt modelId="{FDD02FA4-D58D-4825-B259-5062C44E3C17}" type="pres">
      <dgm:prSet presAssocID="{498B7681-E070-4574-9D89-7EA5853709E3}" presName="hierChild7" presStyleCnt="0"/>
      <dgm:spPr/>
    </dgm:pt>
    <dgm:pt modelId="{5F5A16D6-9E10-4293-8002-B3BB6A1D02A8}" type="pres">
      <dgm:prSet presAssocID="{7F157207-A7C8-46FC-A240-76C07BD88E06}" presName="hierRoot1" presStyleCnt="0">
        <dgm:presLayoutVars>
          <dgm:hierBranch val="init"/>
        </dgm:presLayoutVars>
      </dgm:prSet>
      <dgm:spPr/>
    </dgm:pt>
    <dgm:pt modelId="{32FB865A-7A2C-4FD6-816A-6F73223CDD1F}" type="pres">
      <dgm:prSet presAssocID="{7F157207-A7C8-46FC-A240-76C07BD88E06}" presName="rootComposite1" presStyleCnt="0"/>
      <dgm:spPr/>
    </dgm:pt>
    <dgm:pt modelId="{98B80F00-9158-40C1-B77F-1CEF2FB7FB2E}" type="pres">
      <dgm:prSet presAssocID="{7F157207-A7C8-46FC-A240-76C07BD88E06}" presName="rootText1" presStyleLbl="node0" presStyleIdx="1" presStyleCnt="3" custLinFactX="-100000" custLinFactNeighborX="-172490" custLinFactNeighborY="-29650">
        <dgm:presLayoutVars>
          <dgm:chPref val="3"/>
        </dgm:presLayoutVars>
      </dgm:prSet>
      <dgm:spPr/>
      <dgm:t>
        <a:bodyPr/>
        <a:lstStyle/>
        <a:p>
          <a:endParaRPr lang="en-GB"/>
        </a:p>
      </dgm:t>
    </dgm:pt>
    <dgm:pt modelId="{41938D64-A36E-47C6-A710-421589D40C16}" type="pres">
      <dgm:prSet presAssocID="{7F157207-A7C8-46FC-A240-76C07BD88E06}" presName="rootConnector1" presStyleLbl="node1" presStyleIdx="0" presStyleCnt="0"/>
      <dgm:spPr/>
      <dgm:t>
        <a:bodyPr/>
        <a:lstStyle/>
        <a:p>
          <a:endParaRPr lang="en-GB"/>
        </a:p>
      </dgm:t>
    </dgm:pt>
    <dgm:pt modelId="{65DAEB33-EDCB-4515-A9D0-7698B7C4B292}" type="pres">
      <dgm:prSet presAssocID="{7F157207-A7C8-46FC-A240-76C07BD88E06}" presName="hierChild2" presStyleCnt="0"/>
      <dgm:spPr/>
    </dgm:pt>
    <dgm:pt modelId="{F08CAAA4-742B-41CE-ACF5-909C0326C76C}" type="pres">
      <dgm:prSet presAssocID="{7F157207-A7C8-46FC-A240-76C07BD88E06}" presName="hierChild3" presStyleCnt="0"/>
      <dgm:spPr/>
    </dgm:pt>
    <dgm:pt modelId="{9D44AF78-19EE-4B7C-AD1E-C4209E419A0F}" type="pres">
      <dgm:prSet presAssocID="{DEC6E8AD-72A3-4A1D-85A8-C402E618E512}" presName="hierRoot1" presStyleCnt="0">
        <dgm:presLayoutVars>
          <dgm:hierBranch val="init"/>
        </dgm:presLayoutVars>
      </dgm:prSet>
      <dgm:spPr/>
    </dgm:pt>
    <dgm:pt modelId="{9933C601-F7D2-459B-A475-9C1DC6F65DF7}" type="pres">
      <dgm:prSet presAssocID="{DEC6E8AD-72A3-4A1D-85A8-C402E618E512}" presName="rootComposite1" presStyleCnt="0"/>
      <dgm:spPr/>
    </dgm:pt>
    <dgm:pt modelId="{D8E711B1-B427-4324-A45D-E0FECFF36554}" type="pres">
      <dgm:prSet presAssocID="{DEC6E8AD-72A3-4A1D-85A8-C402E618E512}" presName="rootText1" presStyleLbl="node0" presStyleIdx="2" presStyleCnt="3" custLinFactX="-300000" custLinFactY="300000" custLinFactNeighborX="-350562" custLinFactNeighborY="302602">
        <dgm:presLayoutVars>
          <dgm:chPref val="3"/>
        </dgm:presLayoutVars>
      </dgm:prSet>
      <dgm:spPr/>
      <dgm:t>
        <a:bodyPr/>
        <a:lstStyle/>
        <a:p>
          <a:endParaRPr lang="en-GB"/>
        </a:p>
      </dgm:t>
    </dgm:pt>
    <dgm:pt modelId="{934F2CEE-C747-4933-98A6-715F22E517E6}" type="pres">
      <dgm:prSet presAssocID="{DEC6E8AD-72A3-4A1D-85A8-C402E618E512}" presName="rootConnector1" presStyleLbl="asst0" presStyleIdx="0" presStyleCnt="0"/>
      <dgm:spPr/>
      <dgm:t>
        <a:bodyPr/>
        <a:lstStyle/>
        <a:p>
          <a:endParaRPr lang="en-GB"/>
        </a:p>
      </dgm:t>
    </dgm:pt>
    <dgm:pt modelId="{036DA1DC-BDFD-44DB-870A-A38EB635D6D8}" type="pres">
      <dgm:prSet presAssocID="{DEC6E8AD-72A3-4A1D-85A8-C402E618E512}" presName="hierChild2" presStyleCnt="0"/>
      <dgm:spPr/>
    </dgm:pt>
    <dgm:pt modelId="{B13CAC77-DD85-4797-846A-09B2C3FB8B7E}" type="pres">
      <dgm:prSet presAssocID="{DEC6E8AD-72A3-4A1D-85A8-C402E618E512}" presName="hierChild3" presStyleCnt="0"/>
      <dgm:spPr/>
    </dgm:pt>
  </dgm:ptLst>
  <dgm:cxnLst>
    <dgm:cxn modelId="{5C90018D-5D3F-4132-9217-8F8EF4D53919}" type="presOf" srcId="{0880159E-89D8-4F25-A163-81CBE17F7BC9}" destId="{8E0661C7-A1CF-45CC-B826-3ABF02B841BF}" srcOrd="0" destOrd="0" presId="urn:microsoft.com/office/officeart/2005/8/layout/orgChart1"/>
    <dgm:cxn modelId="{DE69BE49-48DD-439C-A187-37ED1C0E62DF}" type="presOf" srcId="{7B75A708-8C93-4EA9-B414-F730E6D44D76}" destId="{4856EEF8-65D1-4CEF-9579-0EDB6258C515}" srcOrd="0" destOrd="0" presId="urn:microsoft.com/office/officeart/2005/8/layout/orgChart1"/>
    <dgm:cxn modelId="{839B3C3F-62C6-45CA-B6A3-6607AA40132A}" type="presOf" srcId="{0B756B00-9D22-4320-B72D-57611E1D968B}" destId="{9FEFCCBD-B547-4672-8FD5-D16895284029}" srcOrd="0" destOrd="0" presId="urn:microsoft.com/office/officeart/2005/8/layout/orgChart1"/>
    <dgm:cxn modelId="{42B1C80B-195D-47C1-B74C-B120AF072A7B}" type="presOf" srcId="{D2FB970E-1F18-4CD4-97DD-8C528B0027AF}" destId="{C0863D34-2C0D-47C6-B433-414BDF1A5F3B}" srcOrd="1" destOrd="0" presId="urn:microsoft.com/office/officeart/2005/8/layout/orgChart1"/>
    <dgm:cxn modelId="{9D69E112-B9E5-4698-B87A-9C7BFE381DBE}" type="presOf" srcId="{016929A1-017E-45E2-9A1C-D6122AA9AD43}" destId="{B1B1C39A-1A78-4CAE-A5D7-135AB4C2D3A1}" srcOrd="0" destOrd="0" presId="urn:microsoft.com/office/officeart/2005/8/layout/orgChart1"/>
    <dgm:cxn modelId="{0E7CE9CD-AAEA-494C-92A7-16C000842855}" srcId="{44302090-4C6E-4037-80E9-49DBCD1C0C62}" destId="{A4172FFC-976D-4157-AAF9-B36E4523F6F7}" srcOrd="2" destOrd="0" parTransId="{00FEB787-DA01-4DAE-84D2-E900F6FA19AC}" sibTransId="{5A35AF2E-B02A-4324-BEA5-92C1A5D0BA6D}"/>
    <dgm:cxn modelId="{685A1FFC-E873-49E6-9E86-B21CF44AD5C9}" type="presOf" srcId="{00B70867-82F0-4B0C-9773-4F52F9009A1A}" destId="{0E520FF7-2F3F-47AA-A608-F0C49CA3D84B}" srcOrd="0" destOrd="0" presId="urn:microsoft.com/office/officeart/2005/8/layout/orgChart1"/>
    <dgm:cxn modelId="{682A5B92-9374-4ED6-B73D-F036AE8D9EF2}" type="presOf" srcId="{6C650185-A522-4F31-A14E-0B9D639C5AE1}" destId="{96F4B175-F415-4395-992A-450FBA5B01C4}" srcOrd="1" destOrd="0" presId="urn:microsoft.com/office/officeart/2005/8/layout/orgChart1"/>
    <dgm:cxn modelId="{4BB1E7F6-29B3-4556-A45C-868F3198F117}" type="presOf" srcId="{EFE8D65F-5443-4575-B553-920B49C126C2}" destId="{DD9AE36B-B54C-4F65-98FE-7102A330BCD5}" srcOrd="0" destOrd="0" presId="urn:microsoft.com/office/officeart/2005/8/layout/orgChart1"/>
    <dgm:cxn modelId="{BCB8C9FD-1400-4809-9825-838058E1377C}" type="presOf" srcId="{DEC6E8AD-72A3-4A1D-85A8-C402E618E512}" destId="{D8E711B1-B427-4324-A45D-E0FECFF36554}" srcOrd="0" destOrd="0" presId="urn:microsoft.com/office/officeart/2005/8/layout/orgChart1"/>
    <dgm:cxn modelId="{694754D6-EF1D-40EF-9EE7-4109BA3D0821}" type="presOf" srcId="{DEC6E8AD-72A3-4A1D-85A8-C402E618E512}" destId="{934F2CEE-C747-4933-98A6-715F22E517E6}" srcOrd="1" destOrd="0" presId="urn:microsoft.com/office/officeart/2005/8/layout/orgChart1"/>
    <dgm:cxn modelId="{68ABF5D4-E902-4773-B4C5-090F530A17BB}" type="presOf" srcId="{25B00719-C60B-47F6-A1DA-08B078BE65D0}" destId="{37F5FEF5-B283-4EEB-835A-D7401D77109B}" srcOrd="0" destOrd="0" presId="urn:microsoft.com/office/officeart/2005/8/layout/orgChart1"/>
    <dgm:cxn modelId="{EF92104C-1BC8-473B-8935-CF0D69600A8E}" srcId="{44302090-4C6E-4037-80E9-49DBCD1C0C62}" destId="{0B756B00-9D22-4320-B72D-57611E1D968B}" srcOrd="0" destOrd="0" parTransId="{C8D066EB-8AF9-40DB-817A-9FBE2CE18AB5}" sibTransId="{4ED66771-8EE6-48E2-B9E3-3844A29FE2EE}"/>
    <dgm:cxn modelId="{6F4E6553-E3D3-49FA-AD4F-AE3A4A254E21}" type="presOf" srcId="{A6D68D43-7549-4978-893C-2BC6A2B36BF3}" destId="{2CC92963-BFA2-4D30-BEA5-B46C7E42299A}" srcOrd="1" destOrd="0" presId="urn:microsoft.com/office/officeart/2005/8/layout/orgChart1"/>
    <dgm:cxn modelId="{1753A091-83E9-4559-A4B9-5BE38D042B2A}" type="presOf" srcId="{B520B2EB-E398-4BF9-A022-530AE5678327}" destId="{CB6F5785-E1DD-4421-B9B3-C1D6FCA3BBBA}" srcOrd="1" destOrd="0" presId="urn:microsoft.com/office/officeart/2005/8/layout/orgChart1"/>
    <dgm:cxn modelId="{7D38621E-BA4D-4A99-B74D-CCC926611BEE}" type="presOf" srcId="{F6B32643-A769-4044-8509-BEB64F2AF036}" destId="{BC9D70D6-5EF4-449B-98E5-79C8BACC3099}" srcOrd="0" destOrd="0" presId="urn:microsoft.com/office/officeart/2005/8/layout/orgChart1"/>
    <dgm:cxn modelId="{BEA8E08F-B0F3-4E9F-80FC-43FE6630C491}" type="presOf" srcId="{C2FEB617-FBE4-4103-B3F3-39FC12AE6114}" destId="{0F8C13DE-68B8-465E-9D1B-FD25D036E078}" srcOrd="1" destOrd="0" presId="urn:microsoft.com/office/officeart/2005/8/layout/orgChart1"/>
    <dgm:cxn modelId="{B39D7CBA-43BC-41CE-BFEC-5642C81EA308}" srcId="{D2FB970E-1F18-4CD4-97DD-8C528B0027AF}" destId="{6C650185-A522-4F31-A14E-0B9D639C5AE1}" srcOrd="0" destOrd="0" parTransId="{EFE8D65F-5443-4575-B553-920B49C126C2}" sibTransId="{F74E2CB2-2B8B-4C96-8568-59E95612663D}"/>
    <dgm:cxn modelId="{ADB70D2E-FFA9-447E-B073-E85C737BF5E7}" type="presOf" srcId="{0880159E-89D8-4F25-A163-81CBE17F7BC9}" destId="{B53B5CD0-E526-48BA-AA24-0FD325A7C24B}" srcOrd="1" destOrd="0" presId="urn:microsoft.com/office/officeart/2005/8/layout/orgChart1"/>
    <dgm:cxn modelId="{735E7C38-6E8F-46A2-9A65-F4F373C4BF99}" type="presOf" srcId="{7B75A708-8C93-4EA9-B414-F730E6D44D76}" destId="{E5CBD9C5-DFDB-4E9C-9F14-610E3CF15E25}" srcOrd="1" destOrd="0" presId="urn:microsoft.com/office/officeart/2005/8/layout/orgChart1"/>
    <dgm:cxn modelId="{4CC07F32-BC2E-44EA-917A-14198E445072}" type="presOf" srcId="{7F157207-A7C8-46FC-A240-76C07BD88E06}" destId="{41938D64-A36E-47C6-A710-421589D40C16}" srcOrd="1" destOrd="0" presId="urn:microsoft.com/office/officeart/2005/8/layout/orgChart1"/>
    <dgm:cxn modelId="{10A8B12A-E5B7-4C85-A43D-B9CB1D0AE386}" type="presOf" srcId="{44302090-4C6E-4037-80E9-49DBCD1C0C62}" destId="{4E7EEF03-CF38-40A1-9405-FABB63F2046D}" srcOrd="1" destOrd="0" presId="urn:microsoft.com/office/officeart/2005/8/layout/orgChart1"/>
    <dgm:cxn modelId="{2E37F635-7974-488E-A128-202AE84B9EE5}" type="presOf" srcId="{EB1CA270-C666-437D-8B56-9B06D2CCF4E5}" destId="{B674F8FC-3314-4709-9077-A6FCA6E29064}" srcOrd="1" destOrd="0" presId="urn:microsoft.com/office/officeart/2005/8/layout/orgChart1"/>
    <dgm:cxn modelId="{1E777D0A-DEB5-416A-B966-4C8B05452276}" type="presOf" srcId="{9D870554-9A45-41A9-8320-B2022C50FC90}" destId="{60C4CFE4-6865-4456-A7C3-F2B4AF4EE565}" srcOrd="0" destOrd="0" presId="urn:microsoft.com/office/officeart/2005/8/layout/orgChart1"/>
    <dgm:cxn modelId="{5DF50CBE-1F9C-42BA-9F82-90CE0AA7CA8B}" type="presOf" srcId="{B520B2EB-E398-4BF9-A022-530AE5678327}" destId="{703A7505-0380-4B0D-80B5-E95A2DE4B0D9}" srcOrd="0" destOrd="0" presId="urn:microsoft.com/office/officeart/2005/8/layout/orgChart1"/>
    <dgm:cxn modelId="{A1AD097C-2680-4537-AF71-1D87CEBD41D6}" type="presOf" srcId="{EB1CA270-C666-437D-8B56-9B06D2CCF4E5}" destId="{7571B768-E3A6-4BB5-915B-36DF4F1E18A9}" srcOrd="0" destOrd="0" presId="urn:microsoft.com/office/officeart/2005/8/layout/orgChart1"/>
    <dgm:cxn modelId="{A1CD0F5E-7C42-4645-A632-A68884FD3485}" srcId="{41E3B5B2-16B6-45F6-9797-5AAF5554F7C0}" destId="{D2FB970E-1F18-4CD4-97DD-8C528B0027AF}" srcOrd="0" destOrd="0" parTransId="{BA83BEDF-2860-4702-A230-325D4938930E}" sibTransId="{CD484A5B-15C9-4154-ACF4-BD646E3E092C}"/>
    <dgm:cxn modelId="{BCC6E4E4-FDB7-4408-A4C0-297D7251947B}" type="presOf" srcId="{C2FEB617-FBE4-4103-B3F3-39FC12AE6114}" destId="{B7819BC3-8C5D-4318-97FB-17EE4BDBEEB2}" srcOrd="0" destOrd="0" presId="urn:microsoft.com/office/officeart/2005/8/layout/orgChart1"/>
    <dgm:cxn modelId="{66CE50D9-B86C-4D62-9C8E-647CD7A24DA7}" srcId="{D2FB970E-1F18-4CD4-97DD-8C528B0027AF}" destId="{B520B2EB-E398-4BF9-A022-530AE5678327}" srcOrd="5" destOrd="0" parTransId="{286662C3-285A-406F-9035-85053E2F49C4}" sibTransId="{605BBE11-6A1C-460E-B775-3CB92B2D8E3D}"/>
    <dgm:cxn modelId="{18FB414C-23FD-46E0-B68A-2C6BAAF16622}" type="presOf" srcId="{0DF308C4-AE33-4AA9-88F4-7ADFAB0BF4FD}" destId="{C8C48F79-3BD7-412A-A4E7-7CFE98379E6E}" srcOrd="0" destOrd="0" presId="urn:microsoft.com/office/officeart/2005/8/layout/orgChart1"/>
    <dgm:cxn modelId="{70CCDF10-95AD-4458-8469-4DF9364D4CF4}" type="presOf" srcId="{41E3B5B2-16B6-45F6-9797-5AAF5554F7C0}" destId="{C2BAA4E3-8B08-4C3B-9525-95D9B3AA3FB1}" srcOrd="0" destOrd="0" presId="urn:microsoft.com/office/officeart/2005/8/layout/orgChart1"/>
    <dgm:cxn modelId="{465A865E-48EA-4087-93EC-E3625FDA0B95}" type="presOf" srcId="{7F157207-A7C8-46FC-A240-76C07BD88E06}" destId="{98B80F00-9158-40C1-B77F-1CEF2FB7FB2E}" srcOrd="0" destOrd="0" presId="urn:microsoft.com/office/officeart/2005/8/layout/orgChart1"/>
    <dgm:cxn modelId="{C35DA978-C3C9-49AE-A34B-2BD661B80387}" type="presOf" srcId="{AA7DFDFD-EC4C-4D07-B6E8-A7A579BF171B}" destId="{275A03E9-17A3-40EA-811F-CAE869C146D6}" srcOrd="0" destOrd="0" presId="urn:microsoft.com/office/officeart/2005/8/layout/orgChart1"/>
    <dgm:cxn modelId="{B9970279-E178-45F9-86E3-534C148D702B}" type="presOf" srcId="{A4172FFC-976D-4157-AAF9-B36E4523F6F7}" destId="{8691CAAD-361E-4E40-A818-58BDCDB7E2E4}" srcOrd="0" destOrd="0" presId="urn:microsoft.com/office/officeart/2005/8/layout/orgChart1"/>
    <dgm:cxn modelId="{779EA548-6A95-4EB1-A2D3-280FE7862103}" type="presOf" srcId="{BF9A930F-691E-4983-A48A-2BCD69AF0272}" destId="{1439E99F-8682-4FE0-B4B4-319103E75D70}" srcOrd="0" destOrd="0" presId="urn:microsoft.com/office/officeart/2005/8/layout/orgChart1"/>
    <dgm:cxn modelId="{0E17FA07-3909-4B00-9B49-BE98D9374BF7}" type="presOf" srcId="{44302090-4C6E-4037-80E9-49DBCD1C0C62}" destId="{38E2E2A6-C6D5-4481-8D6D-D16E0626F45A}" srcOrd="0" destOrd="0" presId="urn:microsoft.com/office/officeart/2005/8/layout/orgChart1"/>
    <dgm:cxn modelId="{42494F3E-C847-4F1A-998E-5D513219FEC9}" type="presOf" srcId="{286662C3-285A-406F-9035-85053E2F49C4}" destId="{86C657AE-FEF1-4B98-9AD5-488F00CA0C0A}" srcOrd="0" destOrd="0" presId="urn:microsoft.com/office/officeart/2005/8/layout/orgChart1"/>
    <dgm:cxn modelId="{385197F1-76E4-440E-B5B8-36365EBA907F}" type="presOf" srcId="{A6D68D43-7549-4978-893C-2BC6A2B36BF3}" destId="{C0F8F4D0-3B7E-4A05-AF29-86E517F39D21}" srcOrd="0" destOrd="0" presId="urn:microsoft.com/office/officeart/2005/8/layout/orgChart1"/>
    <dgm:cxn modelId="{F7BA2C09-4539-468C-AF17-4C1EF297B462}" type="presOf" srcId="{A4172FFC-976D-4157-AAF9-B36E4523F6F7}" destId="{17FA5536-DA3D-4889-A1E3-A533841FE43A}" srcOrd="1" destOrd="0" presId="urn:microsoft.com/office/officeart/2005/8/layout/orgChart1"/>
    <dgm:cxn modelId="{251AD2C0-E5C4-4435-8C35-E356C2BC4415}" type="presOf" srcId="{016929A1-017E-45E2-9A1C-D6122AA9AD43}" destId="{D8C5DC72-51F2-4A3D-820D-3800179F25E6}" srcOrd="1" destOrd="0" presId="urn:microsoft.com/office/officeart/2005/8/layout/orgChart1"/>
    <dgm:cxn modelId="{0169471F-3888-4F5F-A21A-F19C05CBE9A0}" type="presOf" srcId="{AA7DFDFD-EC4C-4D07-B6E8-A7A579BF171B}" destId="{CCDF3100-BEA3-4DE4-A552-ED1B46D6C2B9}" srcOrd="1" destOrd="0" presId="urn:microsoft.com/office/officeart/2005/8/layout/orgChart1"/>
    <dgm:cxn modelId="{0F94D6C3-B7A9-4BA8-889E-DEF36B19E328}" type="presOf" srcId="{C8D066EB-8AF9-40DB-817A-9FBE2CE18AB5}" destId="{87DA626C-009C-49E3-83C7-7B57E5C0FC3D}" srcOrd="0" destOrd="0" presId="urn:microsoft.com/office/officeart/2005/8/layout/orgChart1"/>
    <dgm:cxn modelId="{82E290B4-925A-4B7B-9AA5-96CBE7153126}" type="presOf" srcId="{498B7681-E070-4574-9D89-7EA5853709E3}" destId="{6756FBA6-7AFD-4F67-AC76-35AABA7BA130}" srcOrd="1" destOrd="0" presId="urn:microsoft.com/office/officeart/2005/8/layout/orgChart1"/>
    <dgm:cxn modelId="{3C3FDDFD-11B3-414C-8629-49EB79A76E11}" type="presOf" srcId="{25B00719-C60B-47F6-A1DA-08B078BE65D0}" destId="{E7D99330-4DD5-4993-8AAF-54ACAFC7D780}" srcOrd="1" destOrd="0" presId="urn:microsoft.com/office/officeart/2005/8/layout/orgChart1"/>
    <dgm:cxn modelId="{F4F7B48C-B3DB-4652-AC4F-16179A1C1934}" srcId="{D2FB970E-1F18-4CD4-97DD-8C528B0027AF}" destId="{C2FEB617-FBE4-4103-B3F3-39FC12AE6114}" srcOrd="6" destOrd="0" parTransId="{9D870554-9A45-41A9-8320-B2022C50FC90}" sibTransId="{CA258CA6-2381-4451-9232-A401B26115DD}"/>
    <dgm:cxn modelId="{FAB8DE22-72A6-41F8-9BC0-7E428DCB0DD1}" type="presOf" srcId="{256611D4-139D-4991-87F9-47DDE59251AD}" destId="{5F8AC3FF-382E-405A-B605-D5196E5C5F68}" srcOrd="0" destOrd="0" presId="urn:microsoft.com/office/officeart/2005/8/layout/orgChart1"/>
    <dgm:cxn modelId="{3FF93A74-B6D4-4542-A956-F091D753E679}" type="presOf" srcId="{74B622C8-53AA-4FA8-8D6E-DEA69F042BD5}" destId="{57A9EE3C-13A2-4AF4-90E4-5A9F0AACC43E}" srcOrd="0" destOrd="0" presId="urn:microsoft.com/office/officeart/2005/8/layout/orgChart1"/>
    <dgm:cxn modelId="{F8A24D51-561F-435D-84AC-91434F4B809F}" srcId="{D2FB970E-1F18-4CD4-97DD-8C528B0027AF}" destId="{498B7681-E070-4574-9D89-7EA5853709E3}" srcOrd="1" destOrd="0" parTransId="{8305F683-34AB-412E-BB5F-0F18BADC068B}" sibTransId="{A75C428D-1E16-46F1-8A83-A02884B6ADDA}"/>
    <dgm:cxn modelId="{D14119A2-5088-48E5-85F2-EF4DDD350538}" srcId="{D2FB970E-1F18-4CD4-97DD-8C528B0027AF}" destId="{44302090-4C6E-4037-80E9-49DBCD1C0C62}" srcOrd="7" destOrd="0" parTransId="{1AD80E3B-C818-4741-AD3C-7832FD3465DD}" sibTransId="{F0A91319-E87E-45BF-8676-2D73EB7C6530}"/>
    <dgm:cxn modelId="{6CDC87D0-E0A7-47FE-902E-764827E6B541}" type="presOf" srcId="{1AD80E3B-C818-4741-AD3C-7832FD3465DD}" destId="{D570B933-1FF8-44AA-8A47-95FE375C84C9}" srcOrd="0" destOrd="0" presId="urn:microsoft.com/office/officeart/2005/8/layout/orgChart1"/>
    <dgm:cxn modelId="{E6F4A839-25B7-4CAF-8940-857652F32FB8}" srcId="{D2FB970E-1F18-4CD4-97DD-8C528B0027AF}" destId="{0880159E-89D8-4F25-A163-81CBE17F7BC9}" srcOrd="3" destOrd="0" parTransId="{BF9A930F-691E-4983-A48A-2BCD69AF0272}" sibTransId="{D4665272-67F9-49B7-B844-25C43E5C8778}"/>
    <dgm:cxn modelId="{9AA6180F-649C-4447-B589-D45CF990EA58}" type="presOf" srcId="{6C650185-A522-4F31-A14E-0B9D639C5AE1}" destId="{97F6EE5C-A652-4F98-85AA-69D8A3F3D8CE}" srcOrd="0" destOrd="0" presId="urn:microsoft.com/office/officeart/2005/8/layout/orgChart1"/>
    <dgm:cxn modelId="{2F015EB4-DEC1-45F3-A44A-853BFF6E4613}" type="presOf" srcId="{8305F683-34AB-412E-BB5F-0F18BADC068B}" destId="{6F0523B5-2702-408A-9A32-EC4F726D4A35}" srcOrd="0" destOrd="0" presId="urn:microsoft.com/office/officeart/2005/8/layout/orgChart1"/>
    <dgm:cxn modelId="{26386B99-074F-4674-B52E-36F7B20AD983}" srcId="{D2FB970E-1F18-4CD4-97DD-8C528B0027AF}" destId="{7B75A708-8C93-4EA9-B414-F730E6D44D76}" srcOrd="8" destOrd="0" parTransId="{0DF308C4-AE33-4AA9-88F4-7ADFAB0BF4FD}" sibTransId="{2079D34F-95E0-4371-BA1B-5BE0DA6C592D}"/>
    <dgm:cxn modelId="{C6D1909E-D2BF-4FD3-883D-EFC6B4D40CB2}" srcId="{C2FEB617-FBE4-4103-B3F3-39FC12AE6114}" destId="{A6D68D43-7549-4978-893C-2BC6A2B36BF3}" srcOrd="0" destOrd="0" parTransId="{F6B32643-A769-4044-8509-BEB64F2AF036}" sibTransId="{1CC5A59D-1775-48FB-B6D3-6A075435B868}"/>
    <dgm:cxn modelId="{3938D8A0-88DC-4047-B987-3513F836A58B}" srcId="{44302090-4C6E-4037-80E9-49DBCD1C0C62}" destId="{25B00719-C60B-47F6-A1DA-08B078BE65D0}" srcOrd="1" destOrd="0" parTransId="{256611D4-139D-4991-87F9-47DDE59251AD}" sibTransId="{B9A51F89-AE30-4C6B-9587-E3F38A824BE4}"/>
    <dgm:cxn modelId="{034ABD11-513B-4235-9282-39A6037E1B19}" srcId="{D2FB970E-1F18-4CD4-97DD-8C528B0027AF}" destId="{EB1CA270-C666-437D-8B56-9B06D2CCF4E5}" srcOrd="9" destOrd="0" parTransId="{74B622C8-53AA-4FA8-8D6E-DEA69F042BD5}" sibTransId="{E710F86E-9A2E-4B31-A458-50FAD5C6E139}"/>
    <dgm:cxn modelId="{D20A2041-93C1-453F-8795-F94E5D965ECA}" srcId="{D2FB970E-1F18-4CD4-97DD-8C528B0027AF}" destId="{AA7DFDFD-EC4C-4D07-B6E8-A7A579BF171B}" srcOrd="4" destOrd="0" parTransId="{A0D81171-1A3C-46B3-A97C-7066942E238E}" sibTransId="{37D53310-1F47-4012-9D20-E0F822E23D97}"/>
    <dgm:cxn modelId="{6AF5B2D5-32F8-4C20-859E-FAB972BA0839}" type="presOf" srcId="{00FEB787-DA01-4DAE-84D2-E900F6FA19AC}" destId="{51DCE7F4-DE3A-44D1-8DEC-490524C03721}" srcOrd="0" destOrd="0" presId="urn:microsoft.com/office/officeart/2005/8/layout/orgChart1"/>
    <dgm:cxn modelId="{ABEED50D-C661-4A08-A33C-F9C0CDC38473}" type="presOf" srcId="{A0D81171-1A3C-46B3-A97C-7066942E238E}" destId="{677308C3-8063-4957-8D84-35FBA654DB48}" srcOrd="0" destOrd="0" presId="urn:microsoft.com/office/officeart/2005/8/layout/orgChart1"/>
    <dgm:cxn modelId="{4C224F85-2171-4730-B6E1-37CB0A4DDBAB}" srcId="{41E3B5B2-16B6-45F6-9797-5AAF5554F7C0}" destId="{7F157207-A7C8-46FC-A240-76C07BD88E06}" srcOrd="1" destOrd="0" parTransId="{CB3FB834-5D2D-40E4-88CF-DC962E22F334}" sibTransId="{95D4A4E7-1D74-4055-9D95-78CD57CB87F8}"/>
    <dgm:cxn modelId="{1B098A65-BCD5-49EA-B100-D67116267CEA}" type="presOf" srcId="{498B7681-E070-4574-9D89-7EA5853709E3}" destId="{766B37D0-01DA-4899-B62E-11424A5E0B81}" srcOrd="0" destOrd="0" presId="urn:microsoft.com/office/officeart/2005/8/layout/orgChart1"/>
    <dgm:cxn modelId="{B89776EC-4714-4000-B335-8C27941BEC5E}" type="presOf" srcId="{D2FB970E-1F18-4CD4-97DD-8C528B0027AF}" destId="{DABB834F-5171-45BE-83AF-2BB6F8851371}" srcOrd="0" destOrd="0" presId="urn:microsoft.com/office/officeart/2005/8/layout/orgChart1"/>
    <dgm:cxn modelId="{FDA7DD27-A010-4238-A270-E5FC0B0666B3}" srcId="{D2FB970E-1F18-4CD4-97DD-8C528B0027AF}" destId="{016929A1-017E-45E2-9A1C-D6122AA9AD43}" srcOrd="2" destOrd="0" parTransId="{00B70867-82F0-4B0C-9773-4F52F9009A1A}" sibTransId="{D3746E02-2758-40F4-AE64-FECE6BB28A6D}"/>
    <dgm:cxn modelId="{7A928681-DAC7-4F61-9032-5793C7C5896F}" srcId="{41E3B5B2-16B6-45F6-9797-5AAF5554F7C0}" destId="{DEC6E8AD-72A3-4A1D-85A8-C402E618E512}" srcOrd="2" destOrd="0" parTransId="{685A3EE8-9E77-41E5-B147-27EA5C2768BE}" sibTransId="{03E4A82C-1828-417A-B672-DEB589F5A54C}"/>
    <dgm:cxn modelId="{CAC60E2F-93AA-4A5D-A79A-12FEC6F7192D}" type="presOf" srcId="{0B756B00-9D22-4320-B72D-57611E1D968B}" destId="{D94404D0-E87A-401D-9B9F-57F2B0BDC849}" srcOrd="1" destOrd="0" presId="urn:microsoft.com/office/officeart/2005/8/layout/orgChart1"/>
    <dgm:cxn modelId="{55D4D305-2792-4EEF-A3CB-B5094B25F8F7}" type="presParOf" srcId="{C2BAA4E3-8B08-4C3B-9525-95D9B3AA3FB1}" destId="{D11FB3CD-ED32-4EC1-8397-662153C50F5D}" srcOrd="0" destOrd="0" presId="urn:microsoft.com/office/officeart/2005/8/layout/orgChart1"/>
    <dgm:cxn modelId="{186B256E-C821-4CCA-A4AB-484EEA5BC54D}" type="presParOf" srcId="{D11FB3CD-ED32-4EC1-8397-662153C50F5D}" destId="{E39347BC-B17C-4680-9FD5-3BDBE849277B}" srcOrd="0" destOrd="0" presId="urn:microsoft.com/office/officeart/2005/8/layout/orgChart1"/>
    <dgm:cxn modelId="{A1459D28-1002-4C8A-895A-D87B02A5A3B3}" type="presParOf" srcId="{E39347BC-B17C-4680-9FD5-3BDBE849277B}" destId="{DABB834F-5171-45BE-83AF-2BB6F8851371}" srcOrd="0" destOrd="0" presId="urn:microsoft.com/office/officeart/2005/8/layout/orgChart1"/>
    <dgm:cxn modelId="{39A5BCC8-FA02-42D7-87B6-84952826FB3B}" type="presParOf" srcId="{E39347BC-B17C-4680-9FD5-3BDBE849277B}" destId="{C0863D34-2C0D-47C6-B433-414BDF1A5F3B}" srcOrd="1" destOrd="0" presId="urn:microsoft.com/office/officeart/2005/8/layout/orgChart1"/>
    <dgm:cxn modelId="{D9DB5952-EF48-423F-9E4F-51C207D4B025}" type="presParOf" srcId="{D11FB3CD-ED32-4EC1-8397-662153C50F5D}" destId="{B7E0ABC2-03FF-47C7-8E7D-936BE4187FF0}" srcOrd="1" destOrd="0" presId="urn:microsoft.com/office/officeart/2005/8/layout/orgChart1"/>
    <dgm:cxn modelId="{BFB29802-9D7C-4D36-83A3-46EDA3CE2FAD}" type="presParOf" srcId="{B7E0ABC2-03FF-47C7-8E7D-936BE4187FF0}" destId="{0E520FF7-2F3F-47AA-A608-F0C49CA3D84B}" srcOrd="0" destOrd="0" presId="urn:microsoft.com/office/officeart/2005/8/layout/orgChart1"/>
    <dgm:cxn modelId="{6C3FD6CE-BD7A-41FD-AF7C-9555F60F5452}" type="presParOf" srcId="{B7E0ABC2-03FF-47C7-8E7D-936BE4187FF0}" destId="{046C0599-A02C-49BA-BEC6-DA75ACF55284}" srcOrd="1" destOrd="0" presId="urn:microsoft.com/office/officeart/2005/8/layout/orgChart1"/>
    <dgm:cxn modelId="{1BC1BF15-9CDF-4BF6-8EA5-0C0CFA06C43B}" type="presParOf" srcId="{046C0599-A02C-49BA-BEC6-DA75ACF55284}" destId="{AB7A2578-7F1A-4809-8097-7CED215419A2}" srcOrd="0" destOrd="0" presId="urn:microsoft.com/office/officeart/2005/8/layout/orgChart1"/>
    <dgm:cxn modelId="{A49C7371-6FB0-4C05-9570-82F466A0B347}" type="presParOf" srcId="{AB7A2578-7F1A-4809-8097-7CED215419A2}" destId="{B1B1C39A-1A78-4CAE-A5D7-135AB4C2D3A1}" srcOrd="0" destOrd="0" presId="urn:microsoft.com/office/officeart/2005/8/layout/orgChart1"/>
    <dgm:cxn modelId="{68EE21B9-0B88-491A-B39B-E3AC291DF0C0}" type="presParOf" srcId="{AB7A2578-7F1A-4809-8097-7CED215419A2}" destId="{D8C5DC72-51F2-4A3D-820D-3800179F25E6}" srcOrd="1" destOrd="0" presId="urn:microsoft.com/office/officeart/2005/8/layout/orgChart1"/>
    <dgm:cxn modelId="{40440D70-F822-4E9B-972F-DEB67CDF9978}" type="presParOf" srcId="{046C0599-A02C-49BA-BEC6-DA75ACF55284}" destId="{E000925E-3FA9-4D78-B937-E92A57F99377}" srcOrd="1" destOrd="0" presId="urn:microsoft.com/office/officeart/2005/8/layout/orgChart1"/>
    <dgm:cxn modelId="{A5BC9EAF-935C-4419-8D03-647CD3633BCF}" type="presParOf" srcId="{046C0599-A02C-49BA-BEC6-DA75ACF55284}" destId="{62565EE9-3CD9-4F49-A2E2-8F69B1E46F99}" srcOrd="2" destOrd="0" presId="urn:microsoft.com/office/officeart/2005/8/layout/orgChart1"/>
    <dgm:cxn modelId="{39135992-333D-4277-8AC8-05A1B9BBFBB0}" type="presParOf" srcId="{B7E0ABC2-03FF-47C7-8E7D-936BE4187FF0}" destId="{1439E99F-8682-4FE0-B4B4-319103E75D70}" srcOrd="2" destOrd="0" presId="urn:microsoft.com/office/officeart/2005/8/layout/orgChart1"/>
    <dgm:cxn modelId="{D35B295B-7963-4DF2-9DD2-776435C44A95}" type="presParOf" srcId="{B7E0ABC2-03FF-47C7-8E7D-936BE4187FF0}" destId="{293A1F36-AC89-41BF-9B88-F0B21E969F34}" srcOrd="3" destOrd="0" presId="urn:microsoft.com/office/officeart/2005/8/layout/orgChart1"/>
    <dgm:cxn modelId="{4BE13A16-B219-41B1-84A2-F9EA6B04C6F9}" type="presParOf" srcId="{293A1F36-AC89-41BF-9B88-F0B21E969F34}" destId="{B2EABBBB-24FD-43F8-AD55-151345B4669B}" srcOrd="0" destOrd="0" presId="urn:microsoft.com/office/officeart/2005/8/layout/orgChart1"/>
    <dgm:cxn modelId="{7F563D43-029E-47A9-8ADB-D0EB5874F99A}" type="presParOf" srcId="{B2EABBBB-24FD-43F8-AD55-151345B4669B}" destId="{8E0661C7-A1CF-45CC-B826-3ABF02B841BF}" srcOrd="0" destOrd="0" presId="urn:microsoft.com/office/officeart/2005/8/layout/orgChart1"/>
    <dgm:cxn modelId="{E99C2423-1535-4009-A8EE-B74B3F8F06B5}" type="presParOf" srcId="{B2EABBBB-24FD-43F8-AD55-151345B4669B}" destId="{B53B5CD0-E526-48BA-AA24-0FD325A7C24B}" srcOrd="1" destOrd="0" presId="urn:microsoft.com/office/officeart/2005/8/layout/orgChart1"/>
    <dgm:cxn modelId="{B4638FEC-F009-4960-B2CA-CE9F091D8CA1}" type="presParOf" srcId="{293A1F36-AC89-41BF-9B88-F0B21E969F34}" destId="{CED67FEA-A015-4D97-A774-DF1C6DCC1C03}" srcOrd="1" destOrd="0" presId="urn:microsoft.com/office/officeart/2005/8/layout/orgChart1"/>
    <dgm:cxn modelId="{5FFD13C1-5ED1-4973-9405-F03F6B3A9C55}" type="presParOf" srcId="{293A1F36-AC89-41BF-9B88-F0B21E969F34}" destId="{54E5AF3A-0FFD-4806-85F6-372B446B48F9}" srcOrd="2" destOrd="0" presId="urn:microsoft.com/office/officeart/2005/8/layout/orgChart1"/>
    <dgm:cxn modelId="{BC8CE65D-81E6-46B9-A0F9-FFF0A2C58B2B}" type="presParOf" srcId="{B7E0ABC2-03FF-47C7-8E7D-936BE4187FF0}" destId="{677308C3-8063-4957-8D84-35FBA654DB48}" srcOrd="4" destOrd="0" presId="urn:microsoft.com/office/officeart/2005/8/layout/orgChart1"/>
    <dgm:cxn modelId="{B2711792-13CA-417B-B864-1AE8F83C557F}" type="presParOf" srcId="{B7E0ABC2-03FF-47C7-8E7D-936BE4187FF0}" destId="{FC164545-D288-4F4C-B69C-1ADE53F68850}" srcOrd="5" destOrd="0" presId="urn:microsoft.com/office/officeart/2005/8/layout/orgChart1"/>
    <dgm:cxn modelId="{DEB12473-B1AB-4F15-B7B4-57DCC0C6ADFA}" type="presParOf" srcId="{FC164545-D288-4F4C-B69C-1ADE53F68850}" destId="{6463BEA2-EB1A-402F-B973-420DEBC3DDBA}" srcOrd="0" destOrd="0" presId="urn:microsoft.com/office/officeart/2005/8/layout/orgChart1"/>
    <dgm:cxn modelId="{B4D89E2F-80CC-4E47-B166-6DFD6F10CC3E}" type="presParOf" srcId="{6463BEA2-EB1A-402F-B973-420DEBC3DDBA}" destId="{275A03E9-17A3-40EA-811F-CAE869C146D6}" srcOrd="0" destOrd="0" presId="urn:microsoft.com/office/officeart/2005/8/layout/orgChart1"/>
    <dgm:cxn modelId="{648B361B-6CBC-4966-96A7-B720D9993EFE}" type="presParOf" srcId="{6463BEA2-EB1A-402F-B973-420DEBC3DDBA}" destId="{CCDF3100-BEA3-4DE4-A552-ED1B46D6C2B9}" srcOrd="1" destOrd="0" presId="urn:microsoft.com/office/officeart/2005/8/layout/orgChart1"/>
    <dgm:cxn modelId="{5682CBF2-CD93-41D7-A23E-6E9119CDBF6E}" type="presParOf" srcId="{FC164545-D288-4F4C-B69C-1ADE53F68850}" destId="{EA74AB55-0FDE-4F20-B137-0860574F6555}" srcOrd="1" destOrd="0" presId="urn:microsoft.com/office/officeart/2005/8/layout/orgChart1"/>
    <dgm:cxn modelId="{0B77B900-CB63-46D4-B0AB-C6EF0A10314D}" type="presParOf" srcId="{FC164545-D288-4F4C-B69C-1ADE53F68850}" destId="{D9580933-FD9D-4CBD-8CED-593D47281D3B}" srcOrd="2" destOrd="0" presId="urn:microsoft.com/office/officeart/2005/8/layout/orgChart1"/>
    <dgm:cxn modelId="{175AAC96-FFE9-4B00-89C3-0125FD9389BE}" type="presParOf" srcId="{B7E0ABC2-03FF-47C7-8E7D-936BE4187FF0}" destId="{86C657AE-FEF1-4B98-9AD5-488F00CA0C0A}" srcOrd="6" destOrd="0" presId="urn:microsoft.com/office/officeart/2005/8/layout/orgChart1"/>
    <dgm:cxn modelId="{768C4739-1642-4565-851D-2C7C1E8E6CD6}" type="presParOf" srcId="{B7E0ABC2-03FF-47C7-8E7D-936BE4187FF0}" destId="{36059813-419D-4C1E-AD79-7471DC40AB80}" srcOrd="7" destOrd="0" presId="urn:microsoft.com/office/officeart/2005/8/layout/orgChart1"/>
    <dgm:cxn modelId="{73FECB73-4BC2-4368-B15E-D43CABBD5BDB}" type="presParOf" srcId="{36059813-419D-4C1E-AD79-7471DC40AB80}" destId="{AEA7F7BC-6B78-4D6A-AA9F-A8FA9EAD9865}" srcOrd="0" destOrd="0" presId="urn:microsoft.com/office/officeart/2005/8/layout/orgChart1"/>
    <dgm:cxn modelId="{AF8DD7BE-113C-4332-AD75-0619841757AF}" type="presParOf" srcId="{AEA7F7BC-6B78-4D6A-AA9F-A8FA9EAD9865}" destId="{703A7505-0380-4B0D-80B5-E95A2DE4B0D9}" srcOrd="0" destOrd="0" presId="urn:microsoft.com/office/officeart/2005/8/layout/orgChart1"/>
    <dgm:cxn modelId="{82EA15F4-AE62-496D-BF88-CA479F4CE1B6}" type="presParOf" srcId="{AEA7F7BC-6B78-4D6A-AA9F-A8FA9EAD9865}" destId="{CB6F5785-E1DD-4421-B9B3-C1D6FCA3BBBA}" srcOrd="1" destOrd="0" presId="urn:microsoft.com/office/officeart/2005/8/layout/orgChart1"/>
    <dgm:cxn modelId="{63127808-B83C-4E87-BFF0-0E513075AB94}" type="presParOf" srcId="{36059813-419D-4C1E-AD79-7471DC40AB80}" destId="{BC2F806A-C334-4885-A692-D8A71BA8F9B6}" srcOrd="1" destOrd="0" presId="urn:microsoft.com/office/officeart/2005/8/layout/orgChart1"/>
    <dgm:cxn modelId="{33BC6C81-1931-4D65-A380-2FA3A2EDC2FB}" type="presParOf" srcId="{36059813-419D-4C1E-AD79-7471DC40AB80}" destId="{5203E74C-1308-4503-A08F-8D66121D341C}" srcOrd="2" destOrd="0" presId="urn:microsoft.com/office/officeart/2005/8/layout/orgChart1"/>
    <dgm:cxn modelId="{CCBE019D-7682-4A5B-876D-693BE598B8FE}" type="presParOf" srcId="{B7E0ABC2-03FF-47C7-8E7D-936BE4187FF0}" destId="{60C4CFE4-6865-4456-A7C3-F2B4AF4EE565}" srcOrd="8" destOrd="0" presId="urn:microsoft.com/office/officeart/2005/8/layout/orgChart1"/>
    <dgm:cxn modelId="{65F4C20B-0B5D-47FC-B7C1-32104801F9DC}" type="presParOf" srcId="{B7E0ABC2-03FF-47C7-8E7D-936BE4187FF0}" destId="{76A690E8-73EB-400B-8D0C-A75119488007}" srcOrd="9" destOrd="0" presId="urn:microsoft.com/office/officeart/2005/8/layout/orgChart1"/>
    <dgm:cxn modelId="{A510A278-2F2B-42E3-A5A3-163225392EDF}" type="presParOf" srcId="{76A690E8-73EB-400B-8D0C-A75119488007}" destId="{BF87F6AF-C679-4426-B6E1-52D5E185A57E}" srcOrd="0" destOrd="0" presId="urn:microsoft.com/office/officeart/2005/8/layout/orgChart1"/>
    <dgm:cxn modelId="{5738B294-272A-4E92-AC86-993D610255F7}" type="presParOf" srcId="{BF87F6AF-C679-4426-B6E1-52D5E185A57E}" destId="{B7819BC3-8C5D-4318-97FB-17EE4BDBEEB2}" srcOrd="0" destOrd="0" presId="urn:microsoft.com/office/officeart/2005/8/layout/orgChart1"/>
    <dgm:cxn modelId="{C379B6C0-680C-49B7-A7F6-F3AFF7BE94A9}" type="presParOf" srcId="{BF87F6AF-C679-4426-B6E1-52D5E185A57E}" destId="{0F8C13DE-68B8-465E-9D1B-FD25D036E078}" srcOrd="1" destOrd="0" presId="urn:microsoft.com/office/officeart/2005/8/layout/orgChart1"/>
    <dgm:cxn modelId="{E62D8FD6-482E-468F-8FF3-98EA6757500F}" type="presParOf" srcId="{76A690E8-73EB-400B-8D0C-A75119488007}" destId="{01E5B568-D70E-4A2E-B76A-717B0DD0A944}" srcOrd="1" destOrd="0" presId="urn:microsoft.com/office/officeart/2005/8/layout/orgChart1"/>
    <dgm:cxn modelId="{5F698497-E71B-49E8-8564-639916BF3FC1}" type="presParOf" srcId="{01E5B568-D70E-4A2E-B76A-717B0DD0A944}" destId="{BC9D70D6-5EF4-449B-98E5-79C8BACC3099}" srcOrd="0" destOrd="0" presId="urn:microsoft.com/office/officeart/2005/8/layout/orgChart1"/>
    <dgm:cxn modelId="{02A0E660-BD55-4A1B-921B-43A52239BD46}" type="presParOf" srcId="{01E5B568-D70E-4A2E-B76A-717B0DD0A944}" destId="{E8A3EF28-6A7E-4C38-A0C3-7D3CDBF1BDCE}" srcOrd="1" destOrd="0" presId="urn:microsoft.com/office/officeart/2005/8/layout/orgChart1"/>
    <dgm:cxn modelId="{B13183B4-5F73-4C05-940C-E938B7CA7372}" type="presParOf" srcId="{E8A3EF28-6A7E-4C38-A0C3-7D3CDBF1BDCE}" destId="{21AC45F7-B574-422E-A677-0C113EEBD742}" srcOrd="0" destOrd="0" presId="urn:microsoft.com/office/officeart/2005/8/layout/orgChart1"/>
    <dgm:cxn modelId="{6DB4B3E4-3010-4B52-86E3-CCE9D0BA13F6}" type="presParOf" srcId="{21AC45F7-B574-422E-A677-0C113EEBD742}" destId="{C0F8F4D0-3B7E-4A05-AF29-86E517F39D21}" srcOrd="0" destOrd="0" presId="urn:microsoft.com/office/officeart/2005/8/layout/orgChart1"/>
    <dgm:cxn modelId="{7D8285E4-5BB4-4FEB-879B-18BB2A758DB4}" type="presParOf" srcId="{21AC45F7-B574-422E-A677-0C113EEBD742}" destId="{2CC92963-BFA2-4D30-BEA5-B46C7E42299A}" srcOrd="1" destOrd="0" presId="urn:microsoft.com/office/officeart/2005/8/layout/orgChart1"/>
    <dgm:cxn modelId="{3BAC7DE0-FB5F-435B-83CD-14BD7D5D2800}" type="presParOf" srcId="{E8A3EF28-6A7E-4C38-A0C3-7D3CDBF1BDCE}" destId="{9583DC5F-2BF9-479A-999F-790D48801211}" srcOrd="1" destOrd="0" presId="urn:microsoft.com/office/officeart/2005/8/layout/orgChart1"/>
    <dgm:cxn modelId="{EA1D584C-4563-4EF1-BF61-03793DFA9943}" type="presParOf" srcId="{E8A3EF28-6A7E-4C38-A0C3-7D3CDBF1BDCE}" destId="{971D12E2-2418-4882-98FF-DC35C4B89C78}" srcOrd="2" destOrd="0" presId="urn:microsoft.com/office/officeart/2005/8/layout/orgChart1"/>
    <dgm:cxn modelId="{67531D20-2C03-4317-B737-F4BFCB50D2B6}" type="presParOf" srcId="{76A690E8-73EB-400B-8D0C-A75119488007}" destId="{7E541B01-397A-4049-9F23-54DA1F626EF5}" srcOrd="2" destOrd="0" presId="urn:microsoft.com/office/officeart/2005/8/layout/orgChart1"/>
    <dgm:cxn modelId="{403F2869-8C21-43BF-8B4E-6DD9B675CC2C}" type="presParOf" srcId="{B7E0ABC2-03FF-47C7-8E7D-936BE4187FF0}" destId="{D570B933-1FF8-44AA-8A47-95FE375C84C9}" srcOrd="10" destOrd="0" presId="urn:microsoft.com/office/officeart/2005/8/layout/orgChart1"/>
    <dgm:cxn modelId="{53A64AA1-3DD4-47E3-82E2-3C29AF0BFFE9}" type="presParOf" srcId="{B7E0ABC2-03FF-47C7-8E7D-936BE4187FF0}" destId="{D303C6CB-D298-4B33-8A95-8E807DD94F34}" srcOrd="11" destOrd="0" presId="urn:microsoft.com/office/officeart/2005/8/layout/orgChart1"/>
    <dgm:cxn modelId="{811C6155-00A4-41A1-BEEB-ED3CDD72B525}" type="presParOf" srcId="{D303C6CB-D298-4B33-8A95-8E807DD94F34}" destId="{5569E9B6-28A1-4EAF-B7A1-880F2AE59FE1}" srcOrd="0" destOrd="0" presId="urn:microsoft.com/office/officeart/2005/8/layout/orgChart1"/>
    <dgm:cxn modelId="{43C14020-3CA8-4F1F-91CD-7B121A0263B5}" type="presParOf" srcId="{5569E9B6-28A1-4EAF-B7A1-880F2AE59FE1}" destId="{38E2E2A6-C6D5-4481-8D6D-D16E0626F45A}" srcOrd="0" destOrd="0" presId="urn:microsoft.com/office/officeart/2005/8/layout/orgChart1"/>
    <dgm:cxn modelId="{8526EFA0-2407-4B70-9553-0A61E3ABE052}" type="presParOf" srcId="{5569E9B6-28A1-4EAF-B7A1-880F2AE59FE1}" destId="{4E7EEF03-CF38-40A1-9405-FABB63F2046D}" srcOrd="1" destOrd="0" presId="urn:microsoft.com/office/officeart/2005/8/layout/orgChart1"/>
    <dgm:cxn modelId="{6EAD93C5-3821-4B3A-9EA7-E0F617F7B1B3}" type="presParOf" srcId="{D303C6CB-D298-4B33-8A95-8E807DD94F34}" destId="{FF7B6DDC-4CE1-4B00-A559-9FB000FF1EE1}" srcOrd="1" destOrd="0" presId="urn:microsoft.com/office/officeart/2005/8/layout/orgChart1"/>
    <dgm:cxn modelId="{1D408D87-2049-4E1D-82DB-A82674EDD645}" type="presParOf" srcId="{FF7B6DDC-4CE1-4B00-A559-9FB000FF1EE1}" destId="{87DA626C-009C-49E3-83C7-7B57E5C0FC3D}" srcOrd="0" destOrd="0" presId="urn:microsoft.com/office/officeart/2005/8/layout/orgChart1"/>
    <dgm:cxn modelId="{ECF6120E-6351-446F-8397-F232FC7DDBC5}" type="presParOf" srcId="{FF7B6DDC-4CE1-4B00-A559-9FB000FF1EE1}" destId="{0C0177C4-4DE9-401A-9C07-91AA1E2D1322}" srcOrd="1" destOrd="0" presId="urn:microsoft.com/office/officeart/2005/8/layout/orgChart1"/>
    <dgm:cxn modelId="{865E580A-CB35-434D-8B1D-DB717904A313}" type="presParOf" srcId="{0C0177C4-4DE9-401A-9C07-91AA1E2D1322}" destId="{4E6D8E73-09B9-4C37-B5D1-CC3359342EB4}" srcOrd="0" destOrd="0" presId="urn:microsoft.com/office/officeart/2005/8/layout/orgChart1"/>
    <dgm:cxn modelId="{9B97E0DE-975D-4074-9196-089E90E10BA6}" type="presParOf" srcId="{4E6D8E73-09B9-4C37-B5D1-CC3359342EB4}" destId="{9FEFCCBD-B547-4672-8FD5-D16895284029}" srcOrd="0" destOrd="0" presId="urn:microsoft.com/office/officeart/2005/8/layout/orgChart1"/>
    <dgm:cxn modelId="{9764F14E-1A53-4E59-9830-EBB578B673DC}" type="presParOf" srcId="{4E6D8E73-09B9-4C37-B5D1-CC3359342EB4}" destId="{D94404D0-E87A-401D-9B9F-57F2B0BDC849}" srcOrd="1" destOrd="0" presId="urn:microsoft.com/office/officeart/2005/8/layout/orgChart1"/>
    <dgm:cxn modelId="{B8028629-C1C8-4DE8-8669-517AD65AB8D6}" type="presParOf" srcId="{0C0177C4-4DE9-401A-9C07-91AA1E2D1322}" destId="{4223D25C-C2CF-4D3F-8078-AE4F1C9D3B4F}" srcOrd="1" destOrd="0" presId="urn:microsoft.com/office/officeart/2005/8/layout/orgChart1"/>
    <dgm:cxn modelId="{FA96D105-A001-4774-BD41-B0D54F216BB3}" type="presParOf" srcId="{0C0177C4-4DE9-401A-9C07-91AA1E2D1322}" destId="{9EFFB2D5-6557-4E99-B31F-6C6F495F3433}" srcOrd="2" destOrd="0" presId="urn:microsoft.com/office/officeart/2005/8/layout/orgChart1"/>
    <dgm:cxn modelId="{6AA771F5-EBC3-422A-9404-A6D44C8EAA56}" type="presParOf" srcId="{FF7B6DDC-4CE1-4B00-A559-9FB000FF1EE1}" destId="{5F8AC3FF-382E-405A-B605-D5196E5C5F68}" srcOrd="2" destOrd="0" presId="urn:microsoft.com/office/officeart/2005/8/layout/orgChart1"/>
    <dgm:cxn modelId="{7A257A20-DCA1-4FE0-8A59-2D70C74A7DB9}" type="presParOf" srcId="{FF7B6DDC-4CE1-4B00-A559-9FB000FF1EE1}" destId="{93898BA0-2E85-40DC-8A4C-E65D77BD3456}" srcOrd="3" destOrd="0" presId="urn:microsoft.com/office/officeart/2005/8/layout/orgChart1"/>
    <dgm:cxn modelId="{EB29BCFC-9765-4C64-9407-A1DAF2E2C27D}" type="presParOf" srcId="{93898BA0-2E85-40DC-8A4C-E65D77BD3456}" destId="{9CF7BDCD-1D51-4A57-8F76-F7A8098E95F1}" srcOrd="0" destOrd="0" presId="urn:microsoft.com/office/officeart/2005/8/layout/orgChart1"/>
    <dgm:cxn modelId="{BDAD1E86-9841-41D2-B6AE-611B734A7CF2}" type="presParOf" srcId="{9CF7BDCD-1D51-4A57-8F76-F7A8098E95F1}" destId="{37F5FEF5-B283-4EEB-835A-D7401D77109B}" srcOrd="0" destOrd="0" presId="urn:microsoft.com/office/officeart/2005/8/layout/orgChart1"/>
    <dgm:cxn modelId="{BEDEA38D-9B5D-4CFF-9DA5-2E176AA86B6E}" type="presParOf" srcId="{9CF7BDCD-1D51-4A57-8F76-F7A8098E95F1}" destId="{E7D99330-4DD5-4993-8AAF-54ACAFC7D780}" srcOrd="1" destOrd="0" presId="urn:microsoft.com/office/officeart/2005/8/layout/orgChart1"/>
    <dgm:cxn modelId="{18B921C8-F1B4-42AB-ADE9-8318D813D5E6}" type="presParOf" srcId="{93898BA0-2E85-40DC-8A4C-E65D77BD3456}" destId="{FF3F30CF-7B48-46CF-A2A5-C9B6A8D5E256}" srcOrd="1" destOrd="0" presId="urn:microsoft.com/office/officeart/2005/8/layout/orgChart1"/>
    <dgm:cxn modelId="{0E8852F9-2A1D-4718-AB0B-63FA86695970}" type="presParOf" srcId="{93898BA0-2E85-40DC-8A4C-E65D77BD3456}" destId="{2E5E34C8-1542-4F20-AF5C-D0F63930B3F9}" srcOrd="2" destOrd="0" presId="urn:microsoft.com/office/officeart/2005/8/layout/orgChart1"/>
    <dgm:cxn modelId="{DE274B54-A135-4A62-803E-FBB8E5ECACB3}" type="presParOf" srcId="{FF7B6DDC-4CE1-4B00-A559-9FB000FF1EE1}" destId="{51DCE7F4-DE3A-44D1-8DEC-490524C03721}" srcOrd="4" destOrd="0" presId="urn:microsoft.com/office/officeart/2005/8/layout/orgChart1"/>
    <dgm:cxn modelId="{D11F96F8-E0D6-45D6-AAFA-737189D303B2}" type="presParOf" srcId="{FF7B6DDC-4CE1-4B00-A559-9FB000FF1EE1}" destId="{3F3322CD-443E-4D28-BE79-A3CBDCCEB944}" srcOrd="5" destOrd="0" presId="urn:microsoft.com/office/officeart/2005/8/layout/orgChart1"/>
    <dgm:cxn modelId="{61C2F974-F630-494D-B8A5-54B58B7D16C6}" type="presParOf" srcId="{3F3322CD-443E-4D28-BE79-A3CBDCCEB944}" destId="{61AE9F33-CE24-4010-BA52-818CFBBB457F}" srcOrd="0" destOrd="0" presId="urn:microsoft.com/office/officeart/2005/8/layout/orgChart1"/>
    <dgm:cxn modelId="{88E19BFB-276A-461D-8BBB-24DCA9F63007}" type="presParOf" srcId="{61AE9F33-CE24-4010-BA52-818CFBBB457F}" destId="{8691CAAD-361E-4E40-A818-58BDCDB7E2E4}" srcOrd="0" destOrd="0" presId="urn:microsoft.com/office/officeart/2005/8/layout/orgChart1"/>
    <dgm:cxn modelId="{BF273070-3CCC-4663-8626-6AB2B087CF8F}" type="presParOf" srcId="{61AE9F33-CE24-4010-BA52-818CFBBB457F}" destId="{17FA5536-DA3D-4889-A1E3-A533841FE43A}" srcOrd="1" destOrd="0" presId="urn:microsoft.com/office/officeart/2005/8/layout/orgChart1"/>
    <dgm:cxn modelId="{DC703CFA-99AE-4F4A-8820-518B135AEB32}" type="presParOf" srcId="{3F3322CD-443E-4D28-BE79-A3CBDCCEB944}" destId="{706CA523-BA31-4D79-8B9F-98EE4C86BC97}" srcOrd="1" destOrd="0" presId="urn:microsoft.com/office/officeart/2005/8/layout/orgChart1"/>
    <dgm:cxn modelId="{3899031A-2084-4438-9A01-779B8EA37711}" type="presParOf" srcId="{3F3322CD-443E-4D28-BE79-A3CBDCCEB944}" destId="{E30833A1-8F3A-4095-8247-D8326E8617D2}" srcOrd="2" destOrd="0" presId="urn:microsoft.com/office/officeart/2005/8/layout/orgChart1"/>
    <dgm:cxn modelId="{524DF711-A9F6-4C66-A642-7832E19B4076}" type="presParOf" srcId="{D303C6CB-D298-4B33-8A95-8E807DD94F34}" destId="{7FD8F03F-CDC4-4CB7-B7D0-0FAE154CA6FC}" srcOrd="2" destOrd="0" presId="urn:microsoft.com/office/officeart/2005/8/layout/orgChart1"/>
    <dgm:cxn modelId="{5960D056-6ED4-467E-8EE7-84B0F727E574}" type="presParOf" srcId="{B7E0ABC2-03FF-47C7-8E7D-936BE4187FF0}" destId="{C8C48F79-3BD7-412A-A4E7-7CFE98379E6E}" srcOrd="12" destOrd="0" presId="urn:microsoft.com/office/officeart/2005/8/layout/orgChart1"/>
    <dgm:cxn modelId="{2FA6EC3E-89F2-42CE-B2F9-172C69FBA388}" type="presParOf" srcId="{B7E0ABC2-03FF-47C7-8E7D-936BE4187FF0}" destId="{7EC1F922-6A11-48F1-97B7-AD91D8B50B63}" srcOrd="13" destOrd="0" presId="urn:microsoft.com/office/officeart/2005/8/layout/orgChart1"/>
    <dgm:cxn modelId="{BFEE6702-1C1E-4173-ACE0-006BF257FFC6}" type="presParOf" srcId="{7EC1F922-6A11-48F1-97B7-AD91D8B50B63}" destId="{598DB2D6-03CC-4017-B130-C3AA3FE75321}" srcOrd="0" destOrd="0" presId="urn:microsoft.com/office/officeart/2005/8/layout/orgChart1"/>
    <dgm:cxn modelId="{31F23CA7-70C1-4E58-9E85-44F000F160E8}" type="presParOf" srcId="{598DB2D6-03CC-4017-B130-C3AA3FE75321}" destId="{4856EEF8-65D1-4CEF-9579-0EDB6258C515}" srcOrd="0" destOrd="0" presId="urn:microsoft.com/office/officeart/2005/8/layout/orgChart1"/>
    <dgm:cxn modelId="{8C79E8B7-5BC3-4F77-8130-71686C24CB5A}" type="presParOf" srcId="{598DB2D6-03CC-4017-B130-C3AA3FE75321}" destId="{E5CBD9C5-DFDB-4E9C-9F14-610E3CF15E25}" srcOrd="1" destOrd="0" presId="urn:microsoft.com/office/officeart/2005/8/layout/orgChart1"/>
    <dgm:cxn modelId="{24900998-478A-4939-B62C-30C5224BD583}" type="presParOf" srcId="{7EC1F922-6A11-48F1-97B7-AD91D8B50B63}" destId="{3B3562B3-50D8-4AB8-AFAD-E604BE515483}" srcOrd="1" destOrd="0" presId="urn:microsoft.com/office/officeart/2005/8/layout/orgChart1"/>
    <dgm:cxn modelId="{C0589023-A749-4496-8CDF-AB46589CFE17}" type="presParOf" srcId="{7EC1F922-6A11-48F1-97B7-AD91D8B50B63}" destId="{A7654D7D-E7CC-4D2C-89A3-990CA233D66B}" srcOrd="2" destOrd="0" presId="urn:microsoft.com/office/officeart/2005/8/layout/orgChart1"/>
    <dgm:cxn modelId="{43243502-202F-4417-AF06-01964CB04CB9}" type="presParOf" srcId="{B7E0ABC2-03FF-47C7-8E7D-936BE4187FF0}" destId="{57A9EE3C-13A2-4AF4-90E4-5A9F0AACC43E}" srcOrd="14" destOrd="0" presId="urn:microsoft.com/office/officeart/2005/8/layout/orgChart1"/>
    <dgm:cxn modelId="{2B7059E1-5716-49DE-9496-09C223D7EA80}" type="presParOf" srcId="{B7E0ABC2-03FF-47C7-8E7D-936BE4187FF0}" destId="{B62C7CA9-C6B1-40AF-89F6-42F54A1ACB4C}" srcOrd="15" destOrd="0" presId="urn:microsoft.com/office/officeart/2005/8/layout/orgChart1"/>
    <dgm:cxn modelId="{812F67D3-3B18-49C2-AF9D-D0C7113237D5}" type="presParOf" srcId="{B62C7CA9-C6B1-40AF-89F6-42F54A1ACB4C}" destId="{B293D453-5E31-4DA1-82F4-EC8A4EB41CBB}" srcOrd="0" destOrd="0" presId="urn:microsoft.com/office/officeart/2005/8/layout/orgChart1"/>
    <dgm:cxn modelId="{A8BEE381-FF49-4D27-96EC-2025DD432F89}" type="presParOf" srcId="{B293D453-5E31-4DA1-82F4-EC8A4EB41CBB}" destId="{7571B768-E3A6-4BB5-915B-36DF4F1E18A9}" srcOrd="0" destOrd="0" presId="urn:microsoft.com/office/officeart/2005/8/layout/orgChart1"/>
    <dgm:cxn modelId="{55F08101-626A-4756-922D-78130A238DA9}" type="presParOf" srcId="{B293D453-5E31-4DA1-82F4-EC8A4EB41CBB}" destId="{B674F8FC-3314-4709-9077-A6FCA6E29064}" srcOrd="1" destOrd="0" presId="urn:microsoft.com/office/officeart/2005/8/layout/orgChart1"/>
    <dgm:cxn modelId="{F98BFA46-F7B1-4BFD-8201-EC50D681885F}" type="presParOf" srcId="{B62C7CA9-C6B1-40AF-89F6-42F54A1ACB4C}" destId="{A28451A2-48CC-4DD6-A315-8E1CAD2F63C0}" srcOrd="1" destOrd="0" presId="urn:microsoft.com/office/officeart/2005/8/layout/orgChart1"/>
    <dgm:cxn modelId="{4B89A9C4-745A-47D3-9FF9-890087065EB3}" type="presParOf" srcId="{B62C7CA9-C6B1-40AF-89F6-42F54A1ACB4C}" destId="{30EA4861-8353-49AB-B1EA-038ABD4D9173}" srcOrd="2" destOrd="0" presId="urn:microsoft.com/office/officeart/2005/8/layout/orgChart1"/>
    <dgm:cxn modelId="{E1E9557E-5AA3-480A-835D-94F88CA9DBCD}" type="presParOf" srcId="{D11FB3CD-ED32-4EC1-8397-662153C50F5D}" destId="{799F8211-211E-4D8C-9733-33EA7EC136F9}" srcOrd="2" destOrd="0" presId="urn:microsoft.com/office/officeart/2005/8/layout/orgChart1"/>
    <dgm:cxn modelId="{8A7AA0AA-7344-4F71-A8AD-D6E65DC1705F}" type="presParOf" srcId="{799F8211-211E-4D8C-9733-33EA7EC136F9}" destId="{DD9AE36B-B54C-4F65-98FE-7102A330BCD5}" srcOrd="0" destOrd="0" presId="urn:microsoft.com/office/officeart/2005/8/layout/orgChart1"/>
    <dgm:cxn modelId="{256B582E-EFE9-4E9F-B550-7274B30F4857}" type="presParOf" srcId="{799F8211-211E-4D8C-9733-33EA7EC136F9}" destId="{BFD8F0BA-B976-4DF0-A95A-D2431E6B21F2}" srcOrd="1" destOrd="0" presId="urn:microsoft.com/office/officeart/2005/8/layout/orgChart1"/>
    <dgm:cxn modelId="{E982576B-87DC-45ED-8CE4-5C4896DF5831}" type="presParOf" srcId="{BFD8F0BA-B976-4DF0-A95A-D2431E6B21F2}" destId="{60CA7E63-B1D8-4ECD-8065-DE18AFCA4952}" srcOrd="0" destOrd="0" presId="urn:microsoft.com/office/officeart/2005/8/layout/orgChart1"/>
    <dgm:cxn modelId="{EB8AD64F-030F-43A9-9494-D7EA5D2006F2}" type="presParOf" srcId="{60CA7E63-B1D8-4ECD-8065-DE18AFCA4952}" destId="{97F6EE5C-A652-4F98-85AA-69D8A3F3D8CE}" srcOrd="0" destOrd="0" presId="urn:microsoft.com/office/officeart/2005/8/layout/orgChart1"/>
    <dgm:cxn modelId="{793449FA-AE3A-4A58-BEE1-DBFC14ADE995}" type="presParOf" srcId="{60CA7E63-B1D8-4ECD-8065-DE18AFCA4952}" destId="{96F4B175-F415-4395-992A-450FBA5B01C4}" srcOrd="1" destOrd="0" presId="urn:microsoft.com/office/officeart/2005/8/layout/orgChart1"/>
    <dgm:cxn modelId="{4BB3C5ED-9174-4EAE-802F-B2CCE74159AD}" type="presParOf" srcId="{BFD8F0BA-B976-4DF0-A95A-D2431E6B21F2}" destId="{F0D4CC4B-B891-44D5-AB50-3A6E1C617571}" srcOrd="1" destOrd="0" presId="urn:microsoft.com/office/officeart/2005/8/layout/orgChart1"/>
    <dgm:cxn modelId="{E90ED1D0-FCCE-4BDE-AB20-E69F48C4FD64}" type="presParOf" srcId="{BFD8F0BA-B976-4DF0-A95A-D2431E6B21F2}" destId="{A57416BD-19B7-4678-9141-B600C3DE2361}" srcOrd="2" destOrd="0" presId="urn:microsoft.com/office/officeart/2005/8/layout/orgChart1"/>
    <dgm:cxn modelId="{F295AAD1-833A-4856-BC78-48805690D2D3}" type="presParOf" srcId="{799F8211-211E-4D8C-9733-33EA7EC136F9}" destId="{6F0523B5-2702-408A-9A32-EC4F726D4A35}" srcOrd="2" destOrd="0" presId="urn:microsoft.com/office/officeart/2005/8/layout/orgChart1"/>
    <dgm:cxn modelId="{959CBA96-C05F-463D-96C1-8A71E3913817}" type="presParOf" srcId="{799F8211-211E-4D8C-9733-33EA7EC136F9}" destId="{4E9960CF-1960-4EAA-B793-7C6F8CB55C17}" srcOrd="3" destOrd="0" presId="urn:microsoft.com/office/officeart/2005/8/layout/orgChart1"/>
    <dgm:cxn modelId="{BB3A6348-D8F3-4B3A-A843-05855F662654}" type="presParOf" srcId="{4E9960CF-1960-4EAA-B793-7C6F8CB55C17}" destId="{28AD0BCA-833E-4270-89B9-15973FC9D8AE}" srcOrd="0" destOrd="0" presId="urn:microsoft.com/office/officeart/2005/8/layout/orgChart1"/>
    <dgm:cxn modelId="{8DB82F87-9F7D-4D61-8739-32513607541D}" type="presParOf" srcId="{28AD0BCA-833E-4270-89B9-15973FC9D8AE}" destId="{766B37D0-01DA-4899-B62E-11424A5E0B81}" srcOrd="0" destOrd="0" presId="urn:microsoft.com/office/officeart/2005/8/layout/orgChart1"/>
    <dgm:cxn modelId="{A4CE7673-801E-41AF-9F5B-9F5899EF42A3}" type="presParOf" srcId="{28AD0BCA-833E-4270-89B9-15973FC9D8AE}" destId="{6756FBA6-7AFD-4F67-AC76-35AABA7BA130}" srcOrd="1" destOrd="0" presId="urn:microsoft.com/office/officeart/2005/8/layout/orgChart1"/>
    <dgm:cxn modelId="{6AA698E1-B52C-4F6B-863F-47D12A2F160B}" type="presParOf" srcId="{4E9960CF-1960-4EAA-B793-7C6F8CB55C17}" destId="{E921FAA1-8B99-4369-A102-D1F9083F8637}" srcOrd="1" destOrd="0" presId="urn:microsoft.com/office/officeart/2005/8/layout/orgChart1"/>
    <dgm:cxn modelId="{6B6A9574-4912-4B9C-8F9C-78818A8E1082}" type="presParOf" srcId="{4E9960CF-1960-4EAA-B793-7C6F8CB55C17}" destId="{FDD02FA4-D58D-4825-B259-5062C44E3C17}" srcOrd="2" destOrd="0" presId="urn:microsoft.com/office/officeart/2005/8/layout/orgChart1"/>
    <dgm:cxn modelId="{04120B45-EB27-436B-9F2A-0CA0F4E14D12}" type="presParOf" srcId="{C2BAA4E3-8B08-4C3B-9525-95D9B3AA3FB1}" destId="{5F5A16D6-9E10-4293-8002-B3BB6A1D02A8}" srcOrd="1" destOrd="0" presId="urn:microsoft.com/office/officeart/2005/8/layout/orgChart1"/>
    <dgm:cxn modelId="{C2217484-5F16-4ABD-AD6D-17D790155CC7}" type="presParOf" srcId="{5F5A16D6-9E10-4293-8002-B3BB6A1D02A8}" destId="{32FB865A-7A2C-4FD6-816A-6F73223CDD1F}" srcOrd="0" destOrd="0" presId="urn:microsoft.com/office/officeart/2005/8/layout/orgChart1"/>
    <dgm:cxn modelId="{E8B9E2BF-036A-4E14-99D4-7BE0E2E5E742}" type="presParOf" srcId="{32FB865A-7A2C-4FD6-816A-6F73223CDD1F}" destId="{98B80F00-9158-40C1-B77F-1CEF2FB7FB2E}" srcOrd="0" destOrd="0" presId="urn:microsoft.com/office/officeart/2005/8/layout/orgChart1"/>
    <dgm:cxn modelId="{D9E89865-982F-4A25-8E7D-C909DF6CFF52}" type="presParOf" srcId="{32FB865A-7A2C-4FD6-816A-6F73223CDD1F}" destId="{41938D64-A36E-47C6-A710-421589D40C16}" srcOrd="1" destOrd="0" presId="urn:microsoft.com/office/officeart/2005/8/layout/orgChart1"/>
    <dgm:cxn modelId="{711EC813-689E-4C69-8BC5-E4713BBA3DFA}" type="presParOf" srcId="{5F5A16D6-9E10-4293-8002-B3BB6A1D02A8}" destId="{65DAEB33-EDCB-4515-A9D0-7698B7C4B292}" srcOrd="1" destOrd="0" presId="urn:microsoft.com/office/officeart/2005/8/layout/orgChart1"/>
    <dgm:cxn modelId="{A7894BB4-C807-437C-BFED-BBECE7884556}" type="presParOf" srcId="{5F5A16D6-9E10-4293-8002-B3BB6A1D02A8}" destId="{F08CAAA4-742B-41CE-ACF5-909C0326C76C}" srcOrd="2" destOrd="0" presId="urn:microsoft.com/office/officeart/2005/8/layout/orgChart1"/>
    <dgm:cxn modelId="{1F49E30E-13A7-445E-8E20-C872039723E8}" type="presParOf" srcId="{C2BAA4E3-8B08-4C3B-9525-95D9B3AA3FB1}" destId="{9D44AF78-19EE-4B7C-AD1E-C4209E419A0F}" srcOrd="2" destOrd="0" presId="urn:microsoft.com/office/officeart/2005/8/layout/orgChart1"/>
    <dgm:cxn modelId="{EC51312A-DF4E-4C4C-9328-AD2D5160DC32}" type="presParOf" srcId="{9D44AF78-19EE-4B7C-AD1E-C4209E419A0F}" destId="{9933C601-F7D2-459B-A475-9C1DC6F65DF7}" srcOrd="0" destOrd="0" presId="urn:microsoft.com/office/officeart/2005/8/layout/orgChart1"/>
    <dgm:cxn modelId="{27CCD350-F001-46E7-B614-E43ADCEFA511}" type="presParOf" srcId="{9933C601-F7D2-459B-A475-9C1DC6F65DF7}" destId="{D8E711B1-B427-4324-A45D-E0FECFF36554}" srcOrd="0" destOrd="0" presId="urn:microsoft.com/office/officeart/2005/8/layout/orgChart1"/>
    <dgm:cxn modelId="{45A5A820-B55A-4A87-9B49-EE8C065C00DA}" type="presParOf" srcId="{9933C601-F7D2-459B-A475-9C1DC6F65DF7}" destId="{934F2CEE-C747-4933-98A6-715F22E517E6}" srcOrd="1" destOrd="0" presId="urn:microsoft.com/office/officeart/2005/8/layout/orgChart1"/>
    <dgm:cxn modelId="{693FF63C-3B1E-45DA-A96D-9409F466694F}" type="presParOf" srcId="{9D44AF78-19EE-4B7C-AD1E-C4209E419A0F}" destId="{036DA1DC-BDFD-44DB-870A-A38EB635D6D8}" srcOrd="1" destOrd="0" presId="urn:microsoft.com/office/officeart/2005/8/layout/orgChart1"/>
    <dgm:cxn modelId="{1AD0A194-7AC5-4615-BB23-AD9E20E2A032}" type="presParOf" srcId="{9D44AF78-19EE-4B7C-AD1E-C4209E419A0F}" destId="{B13CAC77-DD85-4797-846A-09B2C3FB8B7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A3D9E-58C2-4904-B016-4391C1093A1C}">
      <dsp:nvSpPr>
        <dsp:cNvPr id="0" name=""/>
        <dsp:cNvSpPr/>
      </dsp:nvSpPr>
      <dsp:spPr>
        <a:xfrm>
          <a:off x="1966947" y="1495295"/>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NZ" sz="1500" kern="1200" dirty="0"/>
            <a:t>Advisory Board</a:t>
          </a:r>
        </a:p>
      </dsp:txBody>
      <dsp:txXfrm>
        <a:off x="1992312" y="1520660"/>
        <a:ext cx="1681297" cy="815283"/>
      </dsp:txXfrm>
    </dsp:sp>
    <dsp:sp modelId="{7A719E7B-D332-4283-9F54-C82B4C8A4A8A}">
      <dsp:nvSpPr>
        <dsp:cNvPr id="0" name=""/>
        <dsp:cNvSpPr/>
      </dsp:nvSpPr>
      <dsp:spPr>
        <a:xfrm rot="19457599">
          <a:off x="3618781" y="1663261"/>
          <a:ext cx="853199" cy="32124"/>
        </a:xfrm>
        <a:custGeom>
          <a:avLst/>
          <a:gdLst/>
          <a:ahLst/>
          <a:cxnLst/>
          <a:rect l="0" t="0" r="0" b="0"/>
          <a:pathLst>
            <a:path>
              <a:moveTo>
                <a:pt x="0" y="16062"/>
              </a:moveTo>
              <a:lnTo>
                <a:pt x="853199"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dirty="0"/>
        </a:p>
      </dsp:txBody>
      <dsp:txXfrm>
        <a:off x="4024050" y="1657993"/>
        <a:ext cx="42659" cy="42659"/>
      </dsp:txXfrm>
    </dsp:sp>
    <dsp:sp modelId="{114E5147-88F5-4DFD-9358-7A0E5161A545}">
      <dsp:nvSpPr>
        <dsp:cNvPr id="0" name=""/>
        <dsp:cNvSpPr/>
      </dsp:nvSpPr>
      <dsp:spPr>
        <a:xfrm>
          <a:off x="4391786" y="997337"/>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NZ" sz="1500" kern="1200" dirty="0"/>
            <a:t>National Manager</a:t>
          </a:r>
        </a:p>
      </dsp:txBody>
      <dsp:txXfrm>
        <a:off x="4417151" y="1022702"/>
        <a:ext cx="1681297" cy="815283"/>
      </dsp:txXfrm>
    </dsp:sp>
    <dsp:sp modelId="{AF1B5224-20DB-4C82-A6DA-89FCB4F4FB6B}">
      <dsp:nvSpPr>
        <dsp:cNvPr id="0" name=""/>
        <dsp:cNvSpPr/>
      </dsp:nvSpPr>
      <dsp:spPr>
        <a:xfrm rot="2142401">
          <a:off x="3618781" y="2161219"/>
          <a:ext cx="853199" cy="32124"/>
        </a:xfrm>
        <a:custGeom>
          <a:avLst/>
          <a:gdLst/>
          <a:ahLst/>
          <a:cxnLst/>
          <a:rect l="0" t="0" r="0" b="0"/>
          <a:pathLst>
            <a:path>
              <a:moveTo>
                <a:pt x="0" y="16062"/>
              </a:moveTo>
              <a:lnTo>
                <a:pt x="853199"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dirty="0"/>
        </a:p>
      </dsp:txBody>
      <dsp:txXfrm>
        <a:off x="4024050" y="2155951"/>
        <a:ext cx="42659" cy="42659"/>
      </dsp:txXfrm>
    </dsp:sp>
    <dsp:sp modelId="{5C7B29ED-AE9F-420C-9C32-7A60C2015B0A}">
      <dsp:nvSpPr>
        <dsp:cNvPr id="0" name=""/>
        <dsp:cNvSpPr/>
      </dsp:nvSpPr>
      <dsp:spPr>
        <a:xfrm>
          <a:off x="4391786" y="1993253"/>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NZ" sz="1500" kern="1200" dirty="0"/>
            <a:t>CEO</a:t>
          </a:r>
        </a:p>
      </dsp:txBody>
      <dsp:txXfrm>
        <a:off x="4417151" y="2018618"/>
        <a:ext cx="1681297" cy="815283"/>
      </dsp:txXfrm>
    </dsp:sp>
    <dsp:sp modelId="{2D26EC48-6626-4059-A725-4737645A114E}">
      <dsp:nvSpPr>
        <dsp:cNvPr id="0" name=""/>
        <dsp:cNvSpPr/>
      </dsp:nvSpPr>
      <dsp:spPr>
        <a:xfrm rot="17350740">
          <a:off x="5415778" y="1414282"/>
          <a:ext cx="2108881" cy="32124"/>
        </a:xfrm>
        <a:custGeom>
          <a:avLst/>
          <a:gdLst/>
          <a:ahLst/>
          <a:cxnLst/>
          <a:rect l="0" t="0" r="0" b="0"/>
          <a:pathLst>
            <a:path>
              <a:moveTo>
                <a:pt x="0" y="16062"/>
              </a:moveTo>
              <a:lnTo>
                <a:pt x="2108881"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NZ" sz="700" kern="1200" dirty="0"/>
        </a:p>
      </dsp:txBody>
      <dsp:txXfrm>
        <a:off x="6417497" y="1377622"/>
        <a:ext cx="105444" cy="105444"/>
      </dsp:txXfrm>
    </dsp:sp>
    <dsp:sp modelId="{217189D2-CA8B-4BB2-B320-559D87BF7886}">
      <dsp:nvSpPr>
        <dsp:cNvPr id="0" name=""/>
        <dsp:cNvSpPr/>
      </dsp:nvSpPr>
      <dsp:spPr>
        <a:xfrm>
          <a:off x="6816624" y="1421"/>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buFont typeface="Wingdings" panose="05000000000000000000" pitchFamily="2" charset="2"/>
            <a:buChar char="q"/>
          </a:pPr>
          <a:r>
            <a:rPr lang="en-NZ" sz="1500" kern="1200" dirty="0"/>
            <a:t>National Executive Committee x12 + Ops Co</a:t>
          </a:r>
        </a:p>
      </dsp:txBody>
      <dsp:txXfrm>
        <a:off x="6841989" y="26786"/>
        <a:ext cx="1681297" cy="815283"/>
      </dsp:txXfrm>
    </dsp:sp>
    <dsp:sp modelId="{D5D45431-B597-4082-A373-8AB7C0BC380D}">
      <dsp:nvSpPr>
        <dsp:cNvPr id="0" name=""/>
        <dsp:cNvSpPr/>
      </dsp:nvSpPr>
      <dsp:spPr>
        <a:xfrm rot="18289469">
          <a:off x="5863623" y="1912240"/>
          <a:ext cx="1213192" cy="32124"/>
        </a:xfrm>
        <a:custGeom>
          <a:avLst/>
          <a:gdLst/>
          <a:ahLst/>
          <a:cxnLst/>
          <a:rect l="0" t="0" r="0" b="0"/>
          <a:pathLst>
            <a:path>
              <a:moveTo>
                <a:pt x="0" y="16062"/>
              </a:moveTo>
              <a:lnTo>
                <a:pt x="1213192"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dirty="0"/>
        </a:p>
      </dsp:txBody>
      <dsp:txXfrm>
        <a:off x="6439889" y="1897972"/>
        <a:ext cx="60659" cy="60659"/>
      </dsp:txXfrm>
    </dsp:sp>
    <dsp:sp modelId="{F67696A4-640E-4F16-871D-5A93B4D30B43}">
      <dsp:nvSpPr>
        <dsp:cNvPr id="0" name=""/>
        <dsp:cNvSpPr/>
      </dsp:nvSpPr>
      <dsp:spPr>
        <a:xfrm>
          <a:off x="6816624" y="997337"/>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buFont typeface="Wingdings" panose="05000000000000000000" pitchFamily="2" charset="2"/>
            <a:buChar char="q"/>
          </a:pPr>
          <a:r>
            <a:rPr lang="en-NZ" sz="1500" kern="1200" dirty="0"/>
            <a:t>Operations Committee x5</a:t>
          </a:r>
        </a:p>
      </dsp:txBody>
      <dsp:txXfrm>
        <a:off x="6841989" y="1022702"/>
        <a:ext cx="1681297" cy="815283"/>
      </dsp:txXfrm>
    </dsp:sp>
    <dsp:sp modelId="{17C82C93-A513-4484-A30B-51C1B904EA2B}">
      <dsp:nvSpPr>
        <dsp:cNvPr id="0" name=""/>
        <dsp:cNvSpPr/>
      </dsp:nvSpPr>
      <dsp:spPr>
        <a:xfrm>
          <a:off x="6123813" y="2410197"/>
          <a:ext cx="692810" cy="32124"/>
        </a:xfrm>
        <a:custGeom>
          <a:avLst/>
          <a:gdLst/>
          <a:ahLst/>
          <a:cxnLst/>
          <a:rect l="0" t="0" r="0" b="0"/>
          <a:pathLst>
            <a:path>
              <a:moveTo>
                <a:pt x="0" y="16062"/>
              </a:moveTo>
              <a:lnTo>
                <a:pt x="692810"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dirty="0"/>
        </a:p>
      </dsp:txBody>
      <dsp:txXfrm>
        <a:off x="6452898" y="2408939"/>
        <a:ext cx="34640" cy="34640"/>
      </dsp:txXfrm>
    </dsp:sp>
    <dsp:sp modelId="{7C3EA114-863E-4ED3-9D00-67EF23974794}">
      <dsp:nvSpPr>
        <dsp:cNvPr id="0" name=""/>
        <dsp:cNvSpPr/>
      </dsp:nvSpPr>
      <dsp:spPr>
        <a:xfrm>
          <a:off x="6816624" y="1993253"/>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buFont typeface="Wingdings" panose="05000000000000000000" pitchFamily="2" charset="2"/>
            <a:buChar char="q"/>
          </a:pPr>
          <a:r>
            <a:rPr lang="en-NZ" sz="1500" kern="1200" dirty="0"/>
            <a:t>Grading Panel x4</a:t>
          </a:r>
        </a:p>
      </dsp:txBody>
      <dsp:txXfrm>
        <a:off x="6841989" y="2018618"/>
        <a:ext cx="1681297" cy="815283"/>
      </dsp:txXfrm>
    </dsp:sp>
    <dsp:sp modelId="{0758877C-0A7C-46BA-974E-903B78B92B56}">
      <dsp:nvSpPr>
        <dsp:cNvPr id="0" name=""/>
        <dsp:cNvSpPr/>
      </dsp:nvSpPr>
      <dsp:spPr>
        <a:xfrm rot="3310531">
          <a:off x="5863623" y="2908155"/>
          <a:ext cx="1213192" cy="32124"/>
        </a:xfrm>
        <a:custGeom>
          <a:avLst/>
          <a:gdLst/>
          <a:ahLst/>
          <a:cxnLst/>
          <a:rect l="0" t="0" r="0" b="0"/>
          <a:pathLst>
            <a:path>
              <a:moveTo>
                <a:pt x="0" y="16062"/>
              </a:moveTo>
              <a:lnTo>
                <a:pt x="1213192"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dirty="0"/>
        </a:p>
      </dsp:txBody>
      <dsp:txXfrm>
        <a:off x="6439889" y="2893888"/>
        <a:ext cx="60659" cy="60659"/>
      </dsp:txXfrm>
    </dsp:sp>
    <dsp:sp modelId="{772D58EA-2EF2-4E13-9300-82448731DB60}">
      <dsp:nvSpPr>
        <dsp:cNvPr id="0" name=""/>
        <dsp:cNvSpPr/>
      </dsp:nvSpPr>
      <dsp:spPr>
        <a:xfrm>
          <a:off x="6816624" y="2989168"/>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buFont typeface="Wingdings" panose="05000000000000000000" pitchFamily="2" charset="2"/>
            <a:buChar char="q"/>
          </a:pPr>
          <a:r>
            <a:rPr lang="en-NZ" sz="1500" kern="1200" dirty="0"/>
            <a:t>HASANZ Panel x8</a:t>
          </a:r>
        </a:p>
      </dsp:txBody>
      <dsp:txXfrm>
        <a:off x="6841989" y="3014533"/>
        <a:ext cx="1681297" cy="815283"/>
      </dsp:txXfrm>
    </dsp:sp>
    <dsp:sp modelId="{23284501-CDED-46B1-8049-DFB09A0FB4A6}">
      <dsp:nvSpPr>
        <dsp:cNvPr id="0" name=""/>
        <dsp:cNvSpPr/>
      </dsp:nvSpPr>
      <dsp:spPr>
        <a:xfrm rot="4249260">
          <a:off x="5415778" y="3406113"/>
          <a:ext cx="2108881" cy="32124"/>
        </a:xfrm>
        <a:custGeom>
          <a:avLst/>
          <a:gdLst/>
          <a:ahLst/>
          <a:cxnLst/>
          <a:rect l="0" t="0" r="0" b="0"/>
          <a:pathLst>
            <a:path>
              <a:moveTo>
                <a:pt x="0" y="16062"/>
              </a:moveTo>
              <a:lnTo>
                <a:pt x="2108881"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NZ" sz="700" kern="1200" dirty="0"/>
        </a:p>
      </dsp:txBody>
      <dsp:txXfrm>
        <a:off x="6417497" y="3369453"/>
        <a:ext cx="105444" cy="105444"/>
      </dsp:txXfrm>
    </dsp:sp>
    <dsp:sp modelId="{3BECAA46-D7E9-470B-A505-1517ED7771B1}">
      <dsp:nvSpPr>
        <dsp:cNvPr id="0" name=""/>
        <dsp:cNvSpPr/>
      </dsp:nvSpPr>
      <dsp:spPr>
        <a:xfrm>
          <a:off x="6816624" y="3985084"/>
          <a:ext cx="1732027" cy="86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buFont typeface="Wingdings" panose="05000000000000000000" pitchFamily="2" charset="2"/>
            <a:buChar char="q"/>
          </a:pPr>
          <a:r>
            <a:rPr lang="en-NZ" sz="1500" kern="1200" dirty="0"/>
            <a:t>Administrators x2</a:t>
          </a:r>
        </a:p>
      </dsp:txBody>
      <dsp:txXfrm>
        <a:off x="6841989" y="4010449"/>
        <a:ext cx="1681297" cy="815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A3D9E-58C2-4904-B016-4391C1093A1C}">
      <dsp:nvSpPr>
        <dsp:cNvPr id="0" name=""/>
        <dsp:cNvSpPr/>
      </dsp:nvSpPr>
      <dsp:spPr>
        <a:xfrm>
          <a:off x="2956" y="1630454"/>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NZ" sz="1900" kern="1200" dirty="0"/>
            <a:t>Governance Board</a:t>
          </a:r>
        </a:p>
      </dsp:txBody>
      <dsp:txXfrm>
        <a:off x="32554" y="1660052"/>
        <a:ext cx="1961897" cy="951350"/>
      </dsp:txXfrm>
    </dsp:sp>
    <dsp:sp modelId="{7A719E7B-D332-4283-9F54-C82B4C8A4A8A}">
      <dsp:nvSpPr>
        <dsp:cNvPr id="0" name=""/>
        <dsp:cNvSpPr/>
      </dsp:nvSpPr>
      <dsp:spPr>
        <a:xfrm rot="19457599">
          <a:off x="1930472" y="1826452"/>
          <a:ext cx="995593" cy="37485"/>
        </a:xfrm>
        <a:custGeom>
          <a:avLst/>
          <a:gdLst/>
          <a:ahLst/>
          <a:cxnLst/>
          <a:rect l="0" t="0" r="0" b="0"/>
          <a:pathLst>
            <a:path>
              <a:moveTo>
                <a:pt x="0" y="18742"/>
              </a:moveTo>
              <a:lnTo>
                <a:pt x="995593" y="187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2403379" y="1820305"/>
        <a:ext cx="49779" cy="49779"/>
      </dsp:txXfrm>
    </dsp:sp>
    <dsp:sp modelId="{114E5147-88F5-4DFD-9358-7A0E5161A545}">
      <dsp:nvSpPr>
        <dsp:cNvPr id="0" name=""/>
        <dsp:cNvSpPr/>
      </dsp:nvSpPr>
      <dsp:spPr>
        <a:xfrm>
          <a:off x="2832487" y="1049390"/>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NZ" sz="1900" kern="1200" dirty="0"/>
            <a:t>President</a:t>
          </a:r>
        </a:p>
      </dsp:txBody>
      <dsp:txXfrm>
        <a:off x="2862085" y="1078988"/>
        <a:ext cx="1961897" cy="951350"/>
      </dsp:txXfrm>
    </dsp:sp>
    <dsp:sp modelId="{AF1B5224-20DB-4C82-A6DA-89FCB4F4FB6B}">
      <dsp:nvSpPr>
        <dsp:cNvPr id="0" name=""/>
        <dsp:cNvSpPr/>
      </dsp:nvSpPr>
      <dsp:spPr>
        <a:xfrm rot="2142401">
          <a:off x="1930472" y="2407517"/>
          <a:ext cx="995593" cy="37485"/>
        </a:xfrm>
        <a:custGeom>
          <a:avLst/>
          <a:gdLst/>
          <a:ahLst/>
          <a:cxnLst/>
          <a:rect l="0" t="0" r="0" b="0"/>
          <a:pathLst>
            <a:path>
              <a:moveTo>
                <a:pt x="0" y="18742"/>
              </a:moveTo>
              <a:lnTo>
                <a:pt x="995593" y="187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2403379" y="2401370"/>
        <a:ext cx="49779" cy="49779"/>
      </dsp:txXfrm>
    </dsp:sp>
    <dsp:sp modelId="{5C7B29ED-AE9F-420C-9C32-7A60C2015B0A}">
      <dsp:nvSpPr>
        <dsp:cNvPr id="0" name=""/>
        <dsp:cNvSpPr/>
      </dsp:nvSpPr>
      <dsp:spPr>
        <a:xfrm>
          <a:off x="2832487" y="2211518"/>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NZ" sz="1900" kern="1200" dirty="0"/>
            <a:t>CEO</a:t>
          </a:r>
        </a:p>
      </dsp:txBody>
      <dsp:txXfrm>
        <a:off x="2862085" y="2241116"/>
        <a:ext cx="1961897" cy="951350"/>
      </dsp:txXfrm>
    </dsp:sp>
    <dsp:sp modelId="{15874373-9ABB-4E21-B149-3C4F940E8276}">
      <dsp:nvSpPr>
        <dsp:cNvPr id="0" name=""/>
        <dsp:cNvSpPr/>
      </dsp:nvSpPr>
      <dsp:spPr>
        <a:xfrm rot="19457599">
          <a:off x="4760003" y="2407517"/>
          <a:ext cx="995593" cy="37485"/>
        </a:xfrm>
        <a:custGeom>
          <a:avLst/>
          <a:gdLst/>
          <a:ahLst/>
          <a:cxnLst/>
          <a:rect l="0" t="0" r="0" b="0"/>
          <a:pathLst>
            <a:path>
              <a:moveTo>
                <a:pt x="0" y="18742"/>
              </a:moveTo>
              <a:lnTo>
                <a:pt x="995593" y="187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5232910" y="2401370"/>
        <a:ext cx="49779" cy="49779"/>
      </dsp:txXfrm>
    </dsp:sp>
    <dsp:sp modelId="{392035E2-5C59-462A-AF71-E56CC2C51D4E}">
      <dsp:nvSpPr>
        <dsp:cNvPr id="0" name=""/>
        <dsp:cNvSpPr/>
      </dsp:nvSpPr>
      <dsp:spPr>
        <a:xfrm>
          <a:off x="5662018" y="1630454"/>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Font typeface="Wingdings" panose="05000000000000000000" pitchFamily="2" charset="2"/>
            <a:buChar char="q"/>
          </a:pPr>
          <a:r>
            <a:rPr lang="en-NZ" sz="1900" kern="1200" dirty="0"/>
            <a:t>Senior Leadership Team x9</a:t>
          </a:r>
        </a:p>
      </dsp:txBody>
      <dsp:txXfrm>
        <a:off x="5691616" y="1660052"/>
        <a:ext cx="1961897" cy="951350"/>
      </dsp:txXfrm>
    </dsp:sp>
    <dsp:sp modelId="{112F6F37-8FCC-4E8D-91CF-E89DD7C7A4CF}">
      <dsp:nvSpPr>
        <dsp:cNvPr id="0" name=""/>
        <dsp:cNvSpPr/>
      </dsp:nvSpPr>
      <dsp:spPr>
        <a:xfrm>
          <a:off x="7683112" y="2116985"/>
          <a:ext cx="808437" cy="37485"/>
        </a:xfrm>
        <a:custGeom>
          <a:avLst/>
          <a:gdLst/>
          <a:ahLst/>
          <a:cxnLst/>
          <a:rect l="0" t="0" r="0" b="0"/>
          <a:pathLst>
            <a:path>
              <a:moveTo>
                <a:pt x="0" y="18742"/>
              </a:moveTo>
              <a:lnTo>
                <a:pt x="808437" y="187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8067120" y="2115516"/>
        <a:ext cx="40421" cy="40421"/>
      </dsp:txXfrm>
    </dsp:sp>
    <dsp:sp modelId="{F3315043-473E-4BC9-B3DB-38E96AA61F31}">
      <dsp:nvSpPr>
        <dsp:cNvPr id="0" name=""/>
        <dsp:cNvSpPr/>
      </dsp:nvSpPr>
      <dsp:spPr>
        <a:xfrm>
          <a:off x="8491549" y="1630454"/>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Font typeface="Wingdings" panose="05000000000000000000" pitchFamily="2" charset="2"/>
            <a:buChar char="q"/>
          </a:pPr>
          <a:r>
            <a:rPr lang="en-NZ" sz="1900" kern="1200" dirty="0"/>
            <a:t>HASANZ, Grading &amp; Branch Network Committees</a:t>
          </a:r>
        </a:p>
      </dsp:txBody>
      <dsp:txXfrm>
        <a:off x="8521147" y="1660052"/>
        <a:ext cx="1961897" cy="951350"/>
      </dsp:txXfrm>
    </dsp:sp>
    <dsp:sp modelId="{B095CE1E-E1EB-4D29-88DD-38C34287C633}">
      <dsp:nvSpPr>
        <dsp:cNvPr id="0" name=""/>
        <dsp:cNvSpPr/>
      </dsp:nvSpPr>
      <dsp:spPr>
        <a:xfrm rot="2142401">
          <a:off x="4760003" y="2988581"/>
          <a:ext cx="995593" cy="37485"/>
        </a:xfrm>
        <a:custGeom>
          <a:avLst/>
          <a:gdLst/>
          <a:ahLst/>
          <a:cxnLst/>
          <a:rect l="0" t="0" r="0" b="0"/>
          <a:pathLst>
            <a:path>
              <a:moveTo>
                <a:pt x="0" y="18742"/>
              </a:moveTo>
              <a:lnTo>
                <a:pt x="995593" y="187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5232910" y="2982434"/>
        <a:ext cx="49779" cy="49779"/>
      </dsp:txXfrm>
    </dsp:sp>
    <dsp:sp modelId="{DF3987AE-B3AC-4671-8604-6BEA620C66E6}">
      <dsp:nvSpPr>
        <dsp:cNvPr id="0" name=""/>
        <dsp:cNvSpPr/>
      </dsp:nvSpPr>
      <dsp:spPr>
        <a:xfrm>
          <a:off x="5662018" y="2792583"/>
          <a:ext cx="2021093" cy="1010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Font typeface="Wingdings" panose="05000000000000000000" pitchFamily="2" charset="2"/>
            <a:buChar char="q"/>
          </a:pPr>
          <a:r>
            <a:rPr lang="en-NZ" sz="1900" kern="1200" dirty="0"/>
            <a:t>Administrators x2</a:t>
          </a:r>
        </a:p>
      </dsp:txBody>
      <dsp:txXfrm>
        <a:off x="5691616" y="2822181"/>
        <a:ext cx="1961897" cy="951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523B5-2702-408A-9A32-EC4F726D4A35}">
      <dsp:nvSpPr>
        <dsp:cNvPr id="0" name=""/>
        <dsp:cNvSpPr/>
      </dsp:nvSpPr>
      <dsp:spPr>
        <a:xfrm>
          <a:off x="5718455" y="907797"/>
          <a:ext cx="529011" cy="1007429"/>
        </a:xfrm>
        <a:custGeom>
          <a:avLst/>
          <a:gdLst/>
          <a:ahLst/>
          <a:cxnLst/>
          <a:rect l="0" t="0" r="0" b="0"/>
          <a:pathLst>
            <a:path>
              <a:moveTo>
                <a:pt x="0" y="0"/>
              </a:moveTo>
              <a:lnTo>
                <a:pt x="0" y="1007429"/>
              </a:lnTo>
              <a:lnTo>
                <a:pt x="529011" y="10074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9AE36B-B54C-4F65-98FE-7102A330BCD5}">
      <dsp:nvSpPr>
        <dsp:cNvPr id="0" name=""/>
        <dsp:cNvSpPr/>
      </dsp:nvSpPr>
      <dsp:spPr>
        <a:xfrm>
          <a:off x="5182594" y="907797"/>
          <a:ext cx="535861" cy="1018603"/>
        </a:xfrm>
        <a:custGeom>
          <a:avLst/>
          <a:gdLst/>
          <a:ahLst/>
          <a:cxnLst/>
          <a:rect l="0" t="0" r="0" b="0"/>
          <a:pathLst>
            <a:path>
              <a:moveTo>
                <a:pt x="535861" y="0"/>
              </a:moveTo>
              <a:lnTo>
                <a:pt x="535861" y="1018603"/>
              </a:lnTo>
              <a:lnTo>
                <a:pt x="0" y="10186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C48F79-3BD7-412A-A4E7-7CFE98379E6E}">
      <dsp:nvSpPr>
        <dsp:cNvPr id="0" name=""/>
        <dsp:cNvSpPr/>
      </dsp:nvSpPr>
      <dsp:spPr>
        <a:xfrm>
          <a:off x="5718455" y="907797"/>
          <a:ext cx="5118566" cy="2071302"/>
        </a:xfrm>
        <a:custGeom>
          <a:avLst/>
          <a:gdLst/>
          <a:ahLst/>
          <a:cxnLst/>
          <a:rect l="0" t="0" r="0" b="0"/>
          <a:pathLst>
            <a:path>
              <a:moveTo>
                <a:pt x="0" y="0"/>
              </a:moveTo>
              <a:lnTo>
                <a:pt x="0" y="1893275"/>
              </a:lnTo>
              <a:lnTo>
                <a:pt x="5118566" y="1893275"/>
              </a:lnTo>
              <a:lnTo>
                <a:pt x="5118566"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70B933-1FF8-44AA-8A47-95FE375C84C9}">
      <dsp:nvSpPr>
        <dsp:cNvPr id="0" name=""/>
        <dsp:cNvSpPr/>
      </dsp:nvSpPr>
      <dsp:spPr>
        <a:xfrm>
          <a:off x="5718455" y="907797"/>
          <a:ext cx="3048128" cy="2071302"/>
        </a:xfrm>
        <a:custGeom>
          <a:avLst/>
          <a:gdLst/>
          <a:ahLst/>
          <a:cxnLst/>
          <a:rect l="0" t="0" r="0" b="0"/>
          <a:pathLst>
            <a:path>
              <a:moveTo>
                <a:pt x="0" y="0"/>
              </a:moveTo>
              <a:lnTo>
                <a:pt x="0" y="1893275"/>
              </a:lnTo>
              <a:lnTo>
                <a:pt x="3048128" y="1893275"/>
              </a:lnTo>
              <a:lnTo>
                <a:pt x="3048128"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4CFE4-6865-4456-A7C3-F2B4AF4EE565}">
      <dsp:nvSpPr>
        <dsp:cNvPr id="0" name=""/>
        <dsp:cNvSpPr/>
      </dsp:nvSpPr>
      <dsp:spPr>
        <a:xfrm>
          <a:off x="5718455" y="907797"/>
          <a:ext cx="996578" cy="2071302"/>
        </a:xfrm>
        <a:custGeom>
          <a:avLst/>
          <a:gdLst/>
          <a:ahLst/>
          <a:cxnLst/>
          <a:rect l="0" t="0" r="0" b="0"/>
          <a:pathLst>
            <a:path>
              <a:moveTo>
                <a:pt x="0" y="0"/>
              </a:moveTo>
              <a:lnTo>
                <a:pt x="0" y="1893275"/>
              </a:lnTo>
              <a:lnTo>
                <a:pt x="996578" y="1893275"/>
              </a:lnTo>
              <a:lnTo>
                <a:pt x="996578"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C657AE-FEF1-4B98-9AD5-488F00CA0C0A}">
      <dsp:nvSpPr>
        <dsp:cNvPr id="0" name=""/>
        <dsp:cNvSpPr/>
      </dsp:nvSpPr>
      <dsp:spPr>
        <a:xfrm>
          <a:off x="4699700" y="907797"/>
          <a:ext cx="1018755" cy="2071302"/>
        </a:xfrm>
        <a:custGeom>
          <a:avLst/>
          <a:gdLst/>
          <a:ahLst/>
          <a:cxnLst/>
          <a:rect l="0" t="0" r="0" b="0"/>
          <a:pathLst>
            <a:path>
              <a:moveTo>
                <a:pt x="1018755" y="0"/>
              </a:moveTo>
              <a:lnTo>
                <a:pt x="1018755" y="1893275"/>
              </a:lnTo>
              <a:lnTo>
                <a:pt x="0" y="1893275"/>
              </a:lnTo>
              <a:lnTo>
                <a:pt x="0"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7308C3-8063-4957-8D84-35FBA654DB48}">
      <dsp:nvSpPr>
        <dsp:cNvPr id="0" name=""/>
        <dsp:cNvSpPr/>
      </dsp:nvSpPr>
      <dsp:spPr>
        <a:xfrm>
          <a:off x="2667817" y="907797"/>
          <a:ext cx="3050637" cy="2071302"/>
        </a:xfrm>
        <a:custGeom>
          <a:avLst/>
          <a:gdLst/>
          <a:ahLst/>
          <a:cxnLst/>
          <a:rect l="0" t="0" r="0" b="0"/>
          <a:pathLst>
            <a:path>
              <a:moveTo>
                <a:pt x="3050637" y="0"/>
              </a:moveTo>
              <a:lnTo>
                <a:pt x="3050637" y="1893275"/>
              </a:lnTo>
              <a:lnTo>
                <a:pt x="0" y="1893275"/>
              </a:lnTo>
              <a:lnTo>
                <a:pt x="0"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520FF7-2F3F-47AA-A608-F0C49CA3D84B}">
      <dsp:nvSpPr>
        <dsp:cNvPr id="0" name=""/>
        <dsp:cNvSpPr/>
      </dsp:nvSpPr>
      <dsp:spPr>
        <a:xfrm>
          <a:off x="847747" y="907797"/>
          <a:ext cx="4870707" cy="2071302"/>
        </a:xfrm>
        <a:custGeom>
          <a:avLst/>
          <a:gdLst/>
          <a:ahLst/>
          <a:cxnLst/>
          <a:rect l="0" t="0" r="0" b="0"/>
          <a:pathLst>
            <a:path>
              <a:moveTo>
                <a:pt x="4870707" y="0"/>
              </a:moveTo>
              <a:lnTo>
                <a:pt x="4870707" y="1893275"/>
              </a:lnTo>
              <a:lnTo>
                <a:pt x="0" y="1893275"/>
              </a:lnTo>
              <a:lnTo>
                <a:pt x="0" y="20713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BB834F-5171-45BE-83AF-2BB6F8851371}">
      <dsp:nvSpPr>
        <dsp:cNvPr id="0" name=""/>
        <dsp:cNvSpPr/>
      </dsp:nvSpPr>
      <dsp:spPr>
        <a:xfrm>
          <a:off x="4870707" y="60049"/>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CEO</a:t>
          </a:r>
        </a:p>
      </dsp:txBody>
      <dsp:txXfrm>
        <a:off x="4870707" y="60049"/>
        <a:ext cx="1695495" cy="847747"/>
      </dsp:txXfrm>
    </dsp:sp>
    <dsp:sp modelId="{B1B1C39A-1A78-4CAE-A5D7-135AB4C2D3A1}">
      <dsp:nvSpPr>
        <dsp:cNvPr id="0" name=""/>
        <dsp:cNvSpPr/>
      </dsp:nvSpPr>
      <dsp:spPr>
        <a:xfrm>
          <a:off x="0"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Operations Committee x5</a:t>
          </a:r>
        </a:p>
      </dsp:txBody>
      <dsp:txXfrm>
        <a:off x="0" y="2979100"/>
        <a:ext cx="1695495" cy="847747"/>
      </dsp:txXfrm>
    </dsp:sp>
    <dsp:sp modelId="{275A03E9-17A3-40EA-811F-CAE869C146D6}">
      <dsp:nvSpPr>
        <dsp:cNvPr id="0" name=""/>
        <dsp:cNvSpPr/>
      </dsp:nvSpPr>
      <dsp:spPr>
        <a:xfrm>
          <a:off x="1820070"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Mentoring Manager</a:t>
          </a:r>
        </a:p>
      </dsp:txBody>
      <dsp:txXfrm>
        <a:off x="1820070" y="2979100"/>
        <a:ext cx="1695495" cy="847747"/>
      </dsp:txXfrm>
    </dsp:sp>
    <dsp:sp modelId="{703A7505-0380-4B0D-80B5-E95A2DE4B0D9}">
      <dsp:nvSpPr>
        <dsp:cNvPr id="0" name=""/>
        <dsp:cNvSpPr/>
      </dsp:nvSpPr>
      <dsp:spPr>
        <a:xfrm>
          <a:off x="3851952"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CPD Manager</a:t>
          </a:r>
        </a:p>
      </dsp:txBody>
      <dsp:txXfrm>
        <a:off x="3851952" y="2979100"/>
        <a:ext cx="1695495" cy="847747"/>
      </dsp:txXfrm>
    </dsp:sp>
    <dsp:sp modelId="{B7819BC3-8C5D-4318-97FB-17EE4BDBEEB2}">
      <dsp:nvSpPr>
        <dsp:cNvPr id="0" name=""/>
        <dsp:cNvSpPr/>
      </dsp:nvSpPr>
      <dsp:spPr>
        <a:xfrm>
          <a:off x="5867286"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National Executive Committee x12 + Ops Co</a:t>
          </a:r>
        </a:p>
      </dsp:txBody>
      <dsp:txXfrm>
        <a:off x="5867286" y="2979100"/>
        <a:ext cx="1695495" cy="847747"/>
      </dsp:txXfrm>
    </dsp:sp>
    <dsp:sp modelId="{38E2E2A6-C6D5-4481-8D6D-D16E0626F45A}">
      <dsp:nvSpPr>
        <dsp:cNvPr id="0" name=""/>
        <dsp:cNvSpPr/>
      </dsp:nvSpPr>
      <dsp:spPr>
        <a:xfrm>
          <a:off x="7918836"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Grading Panel </a:t>
          </a:r>
        </a:p>
        <a:p>
          <a:pPr lvl="0" algn="ctr" defTabSz="755650">
            <a:lnSpc>
              <a:spcPct val="90000"/>
            </a:lnSpc>
            <a:spcBef>
              <a:spcPct val="0"/>
            </a:spcBef>
            <a:spcAft>
              <a:spcPct val="35000"/>
            </a:spcAft>
          </a:pPr>
          <a:r>
            <a:rPr lang="en-NZ" sz="1700" kern="1200" dirty="0"/>
            <a:t>x4</a:t>
          </a:r>
        </a:p>
      </dsp:txBody>
      <dsp:txXfrm>
        <a:off x="7918836" y="2979100"/>
        <a:ext cx="1695495" cy="847747"/>
      </dsp:txXfrm>
    </dsp:sp>
    <dsp:sp modelId="{4856EEF8-65D1-4CEF-9579-0EDB6258C515}">
      <dsp:nvSpPr>
        <dsp:cNvPr id="0" name=""/>
        <dsp:cNvSpPr/>
      </dsp:nvSpPr>
      <dsp:spPr>
        <a:xfrm>
          <a:off x="9989274" y="2979100"/>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HASANZ Panel </a:t>
          </a:r>
        </a:p>
        <a:p>
          <a:pPr lvl="0" algn="ctr" defTabSz="755650">
            <a:lnSpc>
              <a:spcPct val="90000"/>
            </a:lnSpc>
            <a:spcBef>
              <a:spcPct val="0"/>
            </a:spcBef>
            <a:spcAft>
              <a:spcPct val="35000"/>
            </a:spcAft>
          </a:pPr>
          <a:r>
            <a:rPr lang="en-NZ" sz="1700" kern="1200" dirty="0"/>
            <a:t>x8</a:t>
          </a:r>
        </a:p>
      </dsp:txBody>
      <dsp:txXfrm>
        <a:off x="9989274" y="2979100"/>
        <a:ext cx="1695495" cy="847747"/>
      </dsp:txXfrm>
    </dsp:sp>
    <dsp:sp modelId="{97F6EE5C-A652-4F98-85AA-69D8A3F3D8CE}">
      <dsp:nvSpPr>
        <dsp:cNvPr id="0" name=""/>
        <dsp:cNvSpPr/>
      </dsp:nvSpPr>
      <dsp:spPr>
        <a:xfrm>
          <a:off x="3487098" y="1502526"/>
          <a:ext cx="1695495" cy="847747"/>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Administrator</a:t>
          </a:r>
        </a:p>
      </dsp:txBody>
      <dsp:txXfrm>
        <a:off x="3487098" y="1502526"/>
        <a:ext cx="1695495" cy="847747"/>
      </dsp:txXfrm>
    </dsp:sp>
    <dsp:sp modelId="{766B37D0-01DA-4899-B62E-11424A5E0B81}">
      <dsp:nvSpPr>
        <dsp:cNvPr id="0" name=""/>
        <dsp:cNvSpPr/>
      </dsp:nvSpPr>
      <dsp:spPr>
        <a:xfrm>
          <a:off x="6247467" y="1491353"/>
          <a:ext cx="1695495" cy="847747"/>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Grading Administrator</a:t>
          </a:r>
        </a:p>
      </dsp:txBody>
      <dsp:txXfrm>
        <a:off x="6247467" y="1491353"/>
        <a:ext cx="1695495" cy="847747"/>
      </dsp:txXfrm>
    </dsp:sp>
    <dsp:sp modelId="{98B80F00-9158-40C1-B77F-1CEF2FB7FB2E}">
      <dsp:nvSpPr>
        <dsp:cNvPr id="0" name=""/>
        <dsp:cNvSpPr/>
      </dsp:nvSpPr>
      <dsp:spPr>
        <a:xfrm>
          <a:off x="2477769" y="60049"/>
          <a:ext cx="1695495" cy="847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NZ" sz="1700" kern="1200" dirty="0"/>
            <a:t>National Manager</a:t>
          </a:r>
        </a:p>
      </dsp:txBody>
      <dsp:txXfrm>
        <a:off x="2477769" y="60049"/>
        <a:ext cx="1695495" cy="8477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523B5-2702-408A-9A32-EC4F726D4A35}">
      <dsp:nvSpPr>
        <dsp:cNvPr id="0" name=""/>
        <dsp:cNvSpPr/>
      </dsp:nvSpPr>
      <dsp:spPr>
        <a:xfrm>
          <a:off x="5785283" y="631476"/>
          <a:ext cx="394053" cy="600978"/>
        </a:xfrm>
        <a:custGeom>
          <a:avLst/>
          <a:gdLst/>
          <a:ahLst/>
          <a:cxnLst/>
          <a:rect l="0" t="0" r="0" b="0"/>
          <a:pathLst>
            <a:path>
              <a:moveTo>
                <a:pt x="0" y="0"/>
              </a:moveTo>
              <a:lnTo>
                <a:pt x="0" y="600978"/>
              </a:lnTo>
              <a:lnTo>
                <a:pt x="394053" y="600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9AE36B-B54C-4F65-98FE-7102A330BCD5}">
      <dsp:nvSpPr>
        <dsp:cNvPr id="0" name=""/>
        <dsp:cNvSpPr/>
      </dsp:nvSpPr>
      <dsp:spPr>
        <a:xfrm>
          <a:off x="5386127" y="631476"/>
          <a:ext cx="399156" cy="596040"/>
        </a:xfrm>
        <a:custGeom>
          <a:avLst/>
          <a:gdLst/>
          <a:ahLst/>
          <a:cxnLst/>
          <a:rect l="0" t="0" r="0" b="0"/>
          <a:pathLst>
            <a:path>
              <a:moveTo>
                <a:pt x="399156" y="0"/>
              </a:moveTo>
              <a:lnTo>
                <a:pt x="399156" y="596040"/>
              </a:lnTo>
              <a:lnTo>
                <a:pt x="0" y="5960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A9EE3C-13A2-4AF4-90E4-5A9F0AACC43E}">
      <dsp:nvSpPr>
        <dsp:cNvPr id="0" name=""/>
        <dsp:cNvSpPr/>
      </dsp:nvSpPr>
      <dsp:spPr>
        <a:xfrm>
          <a:off x="5785283" y="631476"/>
          <a:ext cx="5328018" cy="1234387"/>
        </a:xfrm>
        <a:custGeom>
          <a:avLst/>
          <a:gdLst/>
          <a:ahLst/>
          <a:cxnLst/>
          <a:rect l="0" t="0" r="0" b="0"/>
          <a:pathLst>
            <a:path>
              <a:moveTo>
                <a:pt x="0" y="0"/>
              </a:moveTo>
              <a:lnTo>
                <a:pt x="0" y="1101777"/>
              </a:lnTo>
              <a:lnTo>
                <a:pt x="5328018" y="1101777"/>
              </a:lnTo>
              <a:lnTo>
                <a:pt x="5328018"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C48F79-3BD7-412A-A4E7-7CFE98379E6E}">
      <dsp:nvSpPr>
        <dsp:cNvPr id="0" name=""/>
        <dsp:cNvSpPr/>
      </dsp:nvSpPr>
      <dsp:spPr>
        <a:xfrm>
          <a:off x="5785283" y="631476"/>
          <a:ext cx="3812753" cy="1234387"/>
        </a:xfrm>
        <a:custGeom>
          <a:avLst/>
          <a:gdLst/>
          <a:ahLst/>
          <a:cxnLst/>
          <a:rect l="0" t="0" r="0" b="0"/>
          <a:pathLst>
            <a:path>
              <a:moveTo>
                <a:pt x="0" y="0"/>
              </a:moveTo>
              <a:lnTo>
                <a:pt x="0" y="1101777"/>
              </a:lnTo>
              <a:lnTo>
                <a:pt x="3812753" y="1101777"/>
              </a:lnTo>
              <a:lnTo>
                <a:pt x="3812753"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DCE7F4-DE3A-44D1-8DEC-490524C03721}">
      <dsp:nvSpPr>
        <dsp:cNvPr id="0" name=""/>
        <dsp:cNvSpPr/>
      </dsp:nvSpPr>
      <dsp:spPr>
        <a:xfrm>
          <a:off x="7550613" y="2497340"/>
          <a:ext cx="313578" cy="2184264"/>
        </a:xfrm>
        <a:custGeom>
          <a:avLst/>
          <a:gdLst/>
          <a:ahLst/>
          <a:cxnLst/>
          <a:rect l="0" t="0" r="0" b="0"/>
          <a:pathLst>
            <a:path>
              <a:moveTo>
                <a:pt x="0" y="0"/>
              </a:moveTo>
              <a:lnTo>
                <a:pt x="0" y="2184264"/>
              </a:lnTo>
              <a:lnTo>
                <a:pt x="313578" y="21842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8AC3FF-382E-405A-B605-D5196E5C5F68}">
      <dsp:nvSpPr>
        <dsp:cNvPr id="0" name=""/>
        <dsp:cNvSpPr/>
      </dsp:nvSpPr>
      <dsp:spPr>
        <a:xfrm>
          <a:off x="7550613" y="2497340"/>
          <a:ext cx="300330" cy="1367108"/>
        </a:xfrm>
        <a:custGeom>
          <a:avLst/>
          <a:gdLst/>
          <a:ahLst/>
          <a:cxnLst/>
          <a:rect l="0" t="0" r="0" b="0"/>
          <a:pathLst>
            <a:path>
              <a:moveTo>
                <a:pt x="0" y="0"/>
              </a:moveTo>
              <a:lnTo>
                <a:pt x="0" y="1367108"/>
              </a:lnTo>
              <a:lnTo>
                <a:pt x="300330" y="13671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DA626C-009C-49E3-83C7-7B57E5C0FC3D}">
      <dsp:nvSpPr>
        <dsp:cNvPr id="0" name=""/>
        <dsp:cNvSpPr/>
      </dsp:nvSpPr>
      <dsp:spPr>
        <a:xfrm>
          <a:off x="7550613" y="2497340"/>
          <a:ext cx="300330" cy="536666"/>
        </a:xfrm>
        <a:custGeom>
          <a:avLst/>
          <a:gdLst/>
          <a:ahLst/>
          <a:cxnLst/>
          <a:rect l="0" t="0" r="0" b="0"/>
          <a:pathLst>
            <a:path>
              <a:moveTo>
                <a:pt x="0" y="0"/>
              </a:moveTo>
              <a:lnTo>
                <a:pt x="0" y="536666"/>
              </a:lnTo>
              <a:lnTo>
                <a:pt x="300330" y="5366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70B933-1FF8-44AA-8A47-95FE375C84C9}">
      <dsp:nvSpPr>
        <dsp:cNvPr id="0" name=""/>
        <dsp:cNvSpPr/>
      </dsp:nvSpPr>
      <dsp:spPr>
        <a:xfrm>
          <a:off x="5785283" y="631476"/>
          <a:ext cx="2270511" cy="1234387"/>
        </a:xfrm>
        <a:custGeom>
          <a:avLst/>
          <a:gdLst/>
          <a:ahLst/>
          <a:cxnLst/>
          <a:rect l="0" t="0" r="0" b="0"/>
          <a:pathLst>
            <a:path>
              <a:moveTo>
                <a:pt x="0" y="0"/>
              </a:moveTo>
              <a:lnTo>
                <a:pt x="0" y="1101777"/>
              </a:lnTo>
              <a:lnTo>
                <a:pt x="2270511" y="1101777"/>
              </a:lnTo>
              <a:lnTo>
                <a:pt x="2270511"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9D70D6-5EF4-449B-98E5-79C8BACC3099}">
      <dsp:nvSpPr>
        <dsp:cNvPr id="0" name=""/>
        <dsp:cNvSpPr/>
      </dsp:nvSpPr>
      <dsp:spPr>
        <a:xfrm>
          <a:off x="5976721" y="2497340"/>
          <a:ext cx="91440" cy="536666"/>
        </a:xfrm>
        <a:custGeom>
          <a:avLst/>
          <a:gdLst/>
          <a:ahLst/>
          <a:cxnLst/>
          <a:rect l="0" t="0" r="0" b="0"/>
          <a:pathLst>
            <a:path>
              <a:moveTo>
                <a:pt x="45720" y="0"/>
              </a:moveTo>
              <a:lnTo>
                <a:pt x="45720" y="536666"/>
              </a:lnTo>
              <a:lnTo>
                <a:pt x="134076" y="5366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4CFE4-6865-4456-A7C3-F2B4AF4EE565}">
      <dsp:nvSpPr>
        <dsp:cNvPr id="0" name=""/>
        <dsp:cNvSpPr/>
      </dsp:nvSpPr>
      <dsp:spPr>
        <a:xfrm>
          <a:off x="5785283" y="631476"/>
          <a:ext cx="742338" cy="1234387"/>
        </a:xfrm>
        <a:custGeom>
          <a:avLst/>
          <a:gdLst/>
          <a:ahLst/>
          <a:cxnLst/>
          <a:rect l="0" t="0" r="0" b="0"/>
          <a:pathLst>
            <a:path>
              <a:moveTo>
                <a:pt x="0" y="0"/>
              </a:moveTo>
              <a:lnTo>
                <a:pt x="0" y="1101777"/>
              </a:lnTo>
              <a:lnTo>
                <a:pt x="742338" y="1101777"/>
              </a:lnTo>
              <a:lnTo>
                <a:pt x="742338"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C657AE-FEF1-4B98-9AD5-488F00CA0C0A}">
      <dsp:nvSpPr>
        <dsp:cNvPr id="0" name=""/>
        <dsp:cNvSpPr/>
      </dsp:nvSpPr>
      <dsp:spPr>
        <a:xfrm>
          <a:off x="5026425" y="631476"/>
          <a:ext cx="758857" cy="1234387"/>
        </a:xfrm>
        <a:custGeom>
          <a:avLst/>
          <a:gdLst/>
          <a:ahLst/>
          <a:cxnLst/>
          <a:rect l="0" t="0" r="0" b="0"/>
          <a:pathLst>
            <a:path>
              <a:moveTo>
                <a:pt x="758857" y="0"/>
              </a:moveTo>
              <a:lnTo>
                <a:pt x="758857" y="1101777"/>
              </a:lnTo>
              <a:lnTo>
                <a:pt x="0" y="1101777"/>
              </a:lnTo>
              <a:lnTo>
                <a:pt x="0"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7308C3-8063-4957-8D84-35FBA654DB48}">
      <dsp:nvSpPr>
        <dsp:cNvPr id="0" name=""/>
        <dsp:cNvSpPr/>
      </dsp:nvSpPr>
      <dsp:spPr>
        <a:xfrm>
          <a:off x="3512903" y="631476"/>
          <a:ext cx="2272380" cy="1234387"/>
        </a:xfrm>
        <a:custGeom>
          <a:avLst/>
          <a:gdLst/>
          <a:ahLst/>
          <a:cxnLst/>
          <a:rect l="0" t="0" r="0" b="0"/>
          <a:pathLst>
            <a:path>
              <a:moveTo>
                <a:pt x="2272380" y="0"/>
              </a:moveTo>
              <a:lnTo>
                <a:pt x="2272380" y="1101777"/>
              </a:lnTo>
              <a:lnTo>
                <a:pt x="0" y="1101777"/>
              </a:lnTo>
              <a:lnTo>
                <a:pt x="0"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39E99F-8682-4FE0-B4B4-319103E75D70}">
      <dsp:nvSpPr>
        <dsp:cNvPr id="0" name=""/>
        <dsp:cNvSpPr/>
      </dsp:nvSpPr>
      <dsp:spPr>
        <a:xfrm>
          <a:off x="2053940" y="631476"/>
          <a:ext cx="3731343" cy="1215898"/>
        </a:xfrm>
        <a:custGeom>
          <a:avLst/>
          <a:gdLst/>
          <a:ahLst/>
          <a:cxnLst/>
          <a:rect l="0" t="0" r="0" b="0"/>
          <a:pathLst>
            <a:path>
              <a:moveTo>
                <a:pt x="3731343" y="0"/>
              </a:moveTo>
              <a:lnTo>
                <a:pt x="3731343" y="1083287"/>
              </a:lnTo>
              <a:lnTo>
                <a:pt x="0" y="1083287"/>
              </a:lnTo>
              <a:lnTo>
                <a:pt x="0" y="1215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520FF7-2F3F-47AA-A608-F0C49CA3D84B}">
      <dsp:nvSpPr>
        <dsp:cNvPr id="0" name=""/>
        <dsp:cNvSpPr/>
      </dsp:nvSpPr>
      <dsp:spPr>
        <a:xfrm>
          <a:off x="631476" y="631476"/>
          <a:ext cx="5153807" cy="1234387"/>
        </a:xfrm>
        <a:custGeom>
          <a:avLst/>
          <a:gdLst/>
          <a:ahLst/>
          <a:cxnLst/>
          <a:rect l="0" t="0" r="0" b="0"/>
          <a:pathLst>
            <a:path>
              <a:moveTo>
                <a:pt x="5153807" y="0"/>
              </a:moveTo>
              <a:lnTo>
                <a:pt x="5153807" y="1101777"/>
              </a:lnTo>
              <a:lnTo>
                <a:pt x="0" y="1101777"/>
              </a:lnTo>
              <a:lnTo>
                <a:pt x="0" y="1234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BB834F-5171-45BE-83AF-2BB6F8851371}">
      <dsp:nvSpPr>
        <dsp:cNvPr id="0" name=""/>
        <dsp:cNvSpPr/>
      </dsp:nvSpPr>
      <dsp:spPr>
        <a:xfrm>
          <a:off x="5153807" y="0"/>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CEO</a:t>
          </a:r>
        </a:p>
      </dsp:txBody>
      <dsp:txXfrm>
        <a:off x="5153807" y="0"/>
        <a:ext cx="1262952" cy="631476"/>
      </dsp:txXfrm>
    </dsp:sp>
    <dsp:sp modelId="{B1B1C39A-1A78-4CAE-A5D7-135AB4C2D3A1}">
      <dsp:nvSpPr>
        <dsp:cNvPr id="0" name=""/>
        <dsp:cNvSpPr/>
      </dsp:nvSpPr>
      <dsp:spPr>
        <a:xfrm>
          <a:off x="0" y="1865864"/>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Finance, Risk &amp; Ethics Manager</a:t>
          </a:r>
        </a:p>
      </dsp:txBody>
      <dsp:txXfrm>
        <a:off x="0" y="1865864"/>
        <a:ext cx="1262952" cy="631476"/>
      </dsp:txXfrm>
    </dsp:sp>
    <dsp:sp modelId="{8E0661C7-A1CF-45CC-B826-3ABF02B841BF}">
      <dsp:nvSpPr>
        <dsp:cNvPr id="0" name=""/>
        <dsp:cNvSpPr/>
      </dsp:nvSpPr>
      <dsp:spPr>
        <a:xfrm>
          <a:off x="1422463" y="1847374"/>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a:t>CPD </a:t>
          </a:r>
          <a:r>
            <a:rPr lang="en-NZ" sz="1400" kern="1200" dirty="0"/>
            <a:t>Manager</a:t>
          </a:r>
        </a:p>
      </dsp:txBody>
      <dsp:txXfrm>
        <a:off x="1422463" y="1847374"/>
        <a:ext cx="1262952" cy="631476"/>
      </dsp:txXfrm>
    </dsp:sp>
    <dsp:sp modelId="{275A03E9-17A3-40EA-811F-CAE869C146D6}">
      <dsp:nvSpPr>
        <dsp:cNvPr id="0" name=""/>
        <dsp:cNvSpPr/>
      </dsp:nvSpPr>
      <dsp:spPr>
        <a:xfrm>
          <a:off x="2881426" y="1865864"/>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Mentoring Manager</a:t>
          </a:r>
        </a:p>
      </dsp:txBody>
      <dsp:txXfrm>
        <a:off x="2881426" y="1865864"/>
        <a:ext cx="1262952" cy="631476"/>
      </dsp:txXfrm>
    </dsp:sp>
    <dsp:sp modelId="{703A7505-0380-4B0D-80B5-E95A2DE4B0D9}">
      <dsp:nvSpPr>
        <dsp:cNvPr id="0" name=""/>
        <dsp:cNvSpPr/>
      </dsp:nvSpPr>
      <dsp:spPr>
        <a:xfrm>
          <a:off x="4394949" y="1865864"/>
          <a:ext cx="1262952" cy="631476"/>
        </a:xfrm>
        <a:prstGeom prst="rect">
          <a:avLst/>
        </a:prstGeom>
        <a:solidFill>
          <a:srgbClr val="F47E2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Communications Manager</a:t>
          </a:r>
        </a:p>
      </dsp:txBody>
      <dsp:txXfrm>
        <a:off x="4394949" y="1865864"/>
        <a:ext cx="1262952" cy="631476"/>
      </dsp:txXfrm>
    </dsp:sp>
    <dsp:sp modelId="{B7819BC3-8C5D-4318-97FB-17EE4BDBEEB2}">
      <dsp:nvSpPr>
        <dsp:cNvPr id="0" name=""/>
        <dsp:cNvSpPr/>
      </dsp:nvSpPr>
      <dsp:spPr>
        <a:xfrm>
          <a:off x="5896145" y="1865864"/>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Branch Networks Managers x 2</a:t>
          </a:r>
        </a:p>
      </dsp:txBody>
      <dsp:txXfrm>
        <a:off x="5896145" y="1865864"/>
        <a:ext cx="1262952" cy="631476"/>
      </dsp:txXfrm>
    </dsp:sp>
    <dsp:sp modelId="{C0F8F4D0-3B7E-4A05-AF29-86E517F39D21}">
      <dsp:nvSpPr>
        <dsp:cNvPr id="0" name=""/>
        <dsp:cNvSpPr/>
      </dsp:nvSpPr>
      <dsp:spPr>
        <a:xfrm>
          <a:off x="6110797" y="2718268"/>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Branch Managers x 13</a:t>
          </a:r>
        </a:p>
      </dsp:txBody>
      <dsp:txXfrm>
        <a:off x="6110797" y="2718268"/>
        <a:ext cx="1262952" cy="631476"/>
      </dsp:txXfrm>
    </dsp:sp>
    <dsp:sp modelId="{38E2E2A6-C6D5-4481-8D6D-D16E0626F45A}">
      <dsp:nvSpPr>
        <dsp:cNvPr id="0" name=""/>
        <dsp:cNvSpPr/>
      </dsp:nvSpPr>
      <dsp:spPr>
        <a:xfrm>
          <a:off x="7424318" y="1865864"/>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Accreditation Committee Chair</a:t>
          </a:r>
        </a:p>
      </dsp:txBody>
      <dsp:txXfrm>
        <a:off x="7424318" y="1865864"/>
        <a:ext cx="1262952" cy="631476"/>
      </dsp:txXfrm>
    </dsp:sp>
    <dsp:sp modelId="{9FEFCCBD-B547-4672-8FD5-D16895284029}">
      <dsp:nvSpPr>
        <dsp:cNvPr id="0" name=""/>
        <dsp:cNvSpPr/>
      </dsp:nvSpPr>
      <dsp:spPr>
        <a:xfrm>
          <a:off x="7850944" y="2718268"/>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Grading Panel x 5</a:t>
          </a:r>
        </a:p>
      </dsp:txBody>
      <dsp:txXfrm>
        <a:off x="7850944" y="2718268"/>
        <a:ext cx="1262952" cy="631476"/>
      </dsp:txXfrm>
    </dsp:sp>
    <dsp:sp modelId="{37F5FEF5-B283-4EEB-835A-D7401D77109B}">
      <dsp:nvSpPr>
        <dsp:cNvPr id="0" name=""/>
        <dsp:cNvSpPr/>
      </dsp:nvSpPr>
      <dsp:spPr>
        <a:xfrm>
          <a:off x="7850944" y="3548710"/>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HASANZ Panel x 6</a:t>
          </a:r>
        </a:p>
      </dsp:txBody>
      <dsp:txXfrm>
        <a:off x="7850944" y="3548710"/>
        <a:ext cx="1262952" cy="631476"/>
      </dsp:txXfrm>
    </dsp:sp>
    <dsp:sp modelId="{8691CAAD-361E-4E40-A818-58BDCDB7E2E4}">
      <dsp:nvSpPr>
        <dsp:cNvPr id="0" name=""/>
        <dsp:cNvSpPr/>
      </dsp:nvSpPr>
      <dsp:spPr>
        <a:xfrm>
          <a:off x="7864192" y="4365866"/>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Grad to Cert Panel x 3</a:t>
          </a:r>
        </a:p>
      </dsp:txBody>
      <dsp:txXfrm>
        <a:off x="7864192" y="4365866"/>
        <a:ext cx="1262952" cy="631476"/>
      </dsp:txXfrm>
    </dsp:sp>
    <dsp:sp modelId="{4856EEF8-65D1-4CEF-9579-0EDB6258C515}">
      <dsp:nvSpPr>
        <dsp:cNvPr id="0" name=""/>
        <dsp:cNvSpPr/>
      </dsp:nvSpPr>
      <dsp:spPr>
        <a:xfrm>
          <a:off x="8966560" y="1865864"/>
          <a:ext cx="1262952" cy="631476"/>
        </a:xfrm>
        <a:prstGeom prst="rect">
          <a:avLst/>
        </a:prstGeom>
        <a:solidFill>
          <a:srgbClr val="F47E2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Govt &amp; Stakeholder Manager</a:t>
          </a:r>
        </a:p>
      </dsp:txBody>
      <dsp:txXfrm>
        <a:off x="8966560" y="1865864"/>
        <a:ext cx="1262952" cy="631476"/>
      </dsp:txXfrm>
    </dsp:sp>
    <dsp:sp modelId="{7571B768-E3A6-4BB5-915B-36DF4F1E18A9}">
      <dsp:nvSpPr>
        <dsp:cNvPr id="0" name=""/>
        <dsp:cNvSpPr/>
      </dsp:nvSpPr>
      <dsp:spPr>
        <a:xfrm>
          <a:off x="10481826" y="1865864"/>
          <a:ext cx="1262952" cy="631476"/>
        </a:xfrm>
        <a:prstGeom prst="rect">
          <a:avLst/>
        </a:prstGeom>
        <a:solidFill>
          <a:srgbClr val="F47E2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Tertiary Education Manager</a:t>
          </a:r>
        </a:p>
      </dsp:txBody>
      <dsp:txXfrm>
        <a:off x="10481826" y="1865864"/>
        <a:ext cx="1262952" cy="631476"/>
      </dsp:txXfrm>
    </dsp:sp>
    <dsp:sp modelId="{97F6EE5C-A652-4F98-85AA-69D8A3F3D8CE}">
      <dsp:nvSpPr>
        <dsp:cNvPr id="0" name=""/>
        <dsp:cNvSpPr/>
      </dsp:nvSpPr>
      <dsp:spPr>
        <a:xfrm>
          <a:off x="4123174" y="911778"/>
          <a:ext cx="1262952" cy="631476"/>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Administrator</a:t>
          </a:r>
        </a:p>
      </dsp:txBody>
      <dsp:txXfrm>
        <a:off x="4123174" y="911778"/>
        <a:ext cx="1262952" cy="631476"/>
      </dsp:txXfrm>
    </dsp:sp>
    <dsp:sp modelId="{766B37D0-01DA-4899-B62E-11424A5E0B81}">
      <dsp:nvSpPr>
        <dsp:cNvPr id="0" name=""/>
        <dsp:cNvSpPr/>
      </dsp:nvSpPr>
      <dsp:spPr>
        <a:xfrm>
          <a:off x="6179337" y="916717"/>
          <a:ext cx="1262952" cy="631476"/>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Grading Administrator</a:t>
          </a:r>
        </a:p>
      </dsp:txBody>
      <dsp:txXfrm>
        <a:off x="6179337" y="916717"/>
        <a:ext cx="1262952" cy="631476"/>
      </dsp:txXfrm>
    </dsp:sp>
    <dsp:sp modelId="{98B80F00-9158-40C1-B77F-1CEF2FB7FB2E}">
      <dsp:nvSpPr>
        <dsp:cNvPr id="0" name=""/>
        <dsp:cNvSpPr/>
      </dsp:nvSpPr>
      <dsp:spPr>
        <a:xfrm>
          <a:off x="3435686" y="2"/>
          <a:ext cx="1262952" cy="6314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President</a:t>
          </a:r>
        </a:p>
      </dsp:txBody>
      <dsp:txXfrm>
        <a:off x="3435686" y="2"/>
        <a:ext cx="1262952" cy="631476"/>
      </dsp:txXfrm>
    </dsp:sp>
    <dsp:sp modelId="{D8E711B1-B427-4324-A45D-E0FECFF36554}">
      <dsp:nvSpPr>
        <dsp:cNvPr id="0" name=""/>
        <dsp:cNvSpPr/>
      </dsp:nvSpPr>
      <dsp:spPr>
        <a:xfrm>
          <a:off x="188988" y="3992524"/>
          <a:ext cx="1262952" cy="631476"/>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NZ" sz="1400" kern="1200" dirty="0"/>
            <a:t>Paid Admin Support</a:t>
          </a:r>
        </a:p>
      </dsp:txBody>
      <dsp:txXfrm>
        <a:off x="188988" y="3992524"/>
        <a:ext cx="1262952" cy="6314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AF252343-A141-467B-B261-E3B16BF6ADF4}" type="datetimeFigureOut">
              <a:rPr lang="en-NZ" smtClean="0"/>
              <a:t>21/05/18</a:t>
            </a:fld>
            <a:endParaRPr lang="en-NZ" dirty="0"/>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DB3F324-41FC-451A-92E1-AD7167736899}" type="slidenum">
              <a:rPr lang="en-NZ" smtClean="0"/>
              <a:t>‹#›</a:t>
            </a:fld>
            <a:endParaRPr lang="en-NZ" dirty="0"/>
          </a:p>
        </p:txBody>
      </p:sp>
    </p:spTree>
    <p:extLst>
      <p:ext uri="{BB962C8B-B14F-4D97-AF65-F5344CB8AC3E}">
        <p14:creationId xmlns:p14="http://schemas.microsoft.com/office/powerpoint/2010/main" val="322999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385763"/>
            <a:ext cx="5969000" cy="3357562"/>
          </a:xfrm>
        </p:spPr>
      </p:sp>
      <p:sp>
        <p:nvSpPr>
          <p:cNvPr id="3" name="Notes Placeholder 2"/>
          <p:cNvSpPr>
            <a:spLocks noGrp="1"/>
          </p:cNvSpPr>
          <p:nvPr>
            <p:ph type="body" idx="1"/>
          </p:nvPr>
        </p:nvSpPr>
        <p:spPr/>
        <p:txBody>
          <a:bodyPr/>
          <a:lstStyle/>
          <a:p>
            <a:r>
              <a:rPr lang="en-NZ" sz="1600" dirty="0"/>
              <a:t>The review of the org structure is a strategic initiative undertaken to determine the best possible design for NZISM to support our projected growth and increased delivery of valuable benefits to members.</a:t>
            </a:r>
          </a:p>
          <a:p>
            <a:endParaRPr lang="en-NZ" sz="1600" dirty="0"/>
          </a:p>
          <a:p>
            <a:r>
              <a:rPr lang="en-NZ" sz="1600" dirty="0"/>
              <a:t>There will be a member vote at the next AGM in September on this change.  Members will have the opportunity to vote to accept the changes and therefore change some of NZISM rules affected by the new structure.  By giving you the information now we hope to address any questions you may have on what we are proposing.</a:t>
            </a:r>
          </a:p>
        </p:txBody>
      </p:sp>
      <p:sp>
        <p:nvSpPr>
          <p:cNvPr id="4" name="Slide Number Placeholder 3"/>
          <p:cNvSpPr>
            <a:spLocks noGrp="1"/>
          </p:cNvSpPr>
          <p:nvPr>
            <p:ph type="sldNum" sz="quarter" idx="10"/>
          </p:nvPr>
        </p:nvSpPr>
        <p:spPr/>
        <p:txBody>
          <a:bodyPr/>
          <a:lstStyle/>
          <a:p>
            <a:fld id="{DDB3F324-41FC-451A-92E1-AD7167736899}" type="slidenum">
              <a:rPr lang="en-NZ" smtClean="0"/>
              <a:t>1</a:t>
            </a:fld>
            <a:endParaRPr lang="en-NZ" dirty="0"/>
          </a:p>
        </p:txBody>
      </p:sp>
    </p:spTree>
    <p:extLst>
      <p:ext uri="{BB962C8B-B14F-4D97-AF65-F5344CB8AC3E}">
        <p14:creationId xmlns:p14="http://schemas.microsoft.com/office/powerpoint/2010/main" val="3005489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481013"/>
            <a:ext cx="5969000" cy="3357562"/>
          </a:xfrm>
        </p:spPr>
      </p:sp>
      <p:sp>
        <p:nvSpPr>
          <p:cNvPr id="3" name="Notes Placeholder 2"/>
          <p:cNvSpPr>
            <a:spLocks noGrp="1"/>
          </p:cNvSpPr>
          <p:nvPr>
            <p:ph type="body" idx="1"/>
          </p:nvPr>
        </p:nvSpPr>
        <p:spPr>
          <a:xfrm>
            <a:off x="685800" y="4000500"/>
            <a:ext cx="5486400" cy="5446178"/>
          </a:xfrm>
        </p:spPr>
        <p:txBody>
          <a:bodyPr/>
          <a:lstStyle/>
          <a:p>
            <a:r>
              <a:rPr lang="en-NZ" sz="1400" dirty="0"/>
              <a:t>The current structure is supported by an Advisory Board who currently has a role that sits somewhere between advising and governance which is not ideal.</a:t>
            </a:r>
          </a:p>
          <a:p>
            <a:endParaRPr lang="en-NZ" sz="1400" dirty="0"/>
          </a:p>
          <a:p>
            <a:r>
              <a:rPr lang="en-NZ" sz="1400" dirty="0"/>
              <a:t>We have a National Manager and CEO, whose roles are not clearly differentiated for members or industry stakeholders.</a:t>
            </a:r>
          </a:p>
          <a:p>
            <a:endParaRPr lang="en-NZ" sz="1400" dirty="0"/>
          </a:p>
          <a:p>
            <a:r>
              <a:rPr lang="en-NZ" sz="1400" dirty="0"/>
              <a:t>We then have the National Executive Committee or are tasked with managing the nation wide branch network as well as being the decision makers for all aspects of the organisation.</a:t>
            </a:r>
          </a:p>
          <a:p>
            <a:endParaRPr lang="en-NZ" sz="1400" dirty="0"/>
          </a:p>
          <a:p>
            <a:r>
              <a:rPr lang="en-NZ" sz="1400" dirty="0"/>
              <a:t>The Operations Committee who are nominated by the NEC to manage day to day operations which is now effectively managed by the CEO, so their role is no longer operating in the same capacity as before we had this paid role.</a:t>
            </a:r>
          </a:p>
          <a:p>
            <a:endParaRPr lang="en-NZ" sz="1400" dirty="0"/>
          </a:p>
          <a:p>
            <a:r>
              <a:rPr lang="en-NZ" sz="1400" dirty="0"/>
              <a:t>We have a Grading Panel and HASANZ Panel who are operating in isolation of each other and who are not represented at the NEC.</a:t>
            </a:r>
          </a:p>
          <a:p>
            <a:endParaRPr lang="en-NZ" sz="1400" dirty="0"/>
          </a:p>
          <a:p>
            <a:r>
              <a:rPr lang="en-NZ" sz="1400" dirty="0"/>
              <a:t>There are two paid part time administrators to support the CEO and Committees; one focused on members (grading/HASANZ etc) and one on day to day administration of the organisation.</a:t>
            </a:r>
          </a:p>
          <a:p>
            <a:endParaRPr lang="en-NZ" sz="1400" dirty="0"/>
          </a:p>
          <a:p>
            <a:r>
              <a:rPr lang="en-NZ" sz="1400" dirty="0"/>
              <a:t>It is a large, top heavy reporting structure and not as efficient as it could be.</a:t>
            </a:r>
          </a:p>
        </p:txBody>
      </p:sp>
      <p:sp>
        <p:nvSpPr>
          <p:cNvPr id="4" name="Slide Number Placeholder 3"/>
          <p:cNvSpPr>
            <a:spLocks noGrp="1"/>
          </p:cNvSpPr>
          <p:nvPr>
            <p:ph type="sldNum" sz="quarter" idx="10"/>
          </p:nvPr>
        </p:nvSpPr>
        <p:spPr/>
        <p:txBody>
          <a:bodyPr/>
          <a:lstStyle/>
          <a:p>
            <a:fld id="{DDB3F324-41FC-451A-92E1-AD7167736899}" type="slidenum">
              <a:rPr lang="en-NZ" smtClean="0"/>
              <a:t>2</a:t>
            </a:fld>
            <a:endParaRPr lang="en-NZ" dirty="0"/>
          </a:p>
        </p:txBody>
      </p:sp>
    </p:spTree>
    <p:extLst>
      <p:ext uri="{BB962C8B-B14F-4D97-AF65-F5344CB8AC3E}">
        <p14:creationId xmlns:p14="http://schemas.microsoft.com/office/powerpoint/2010/main" val="281287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6362"/>
            <a:ext cx="5486400" cy="4090938"/>
          </a:xfrm>
        </p:spPr>
        <p:txBody>
          <a:bodyPr/>
          <a:lstStyle/>
          <a:p>
            <a:r>
              <a:rPr lang="en-NZ" sz="1600" dirty="0"/>
              <a:t>The proposed structure changes the role of the Advisory Board to a Governance Board, more detail is provided on their increased governance in the next slide.</a:t>
            </a:r>
          </a:p>
          <a:p>
            <a:endParaRPr lang="en-NZ" sz="1600" dirty="0"/>
          </a:p>
          <a:p>
            <a:r>
              <a:rPr lang="en-NZ" sz="1600" dirty="0"/>
              <a:t>The President becomes the voted in member advocate and representative.  This role is more clearly defined in a later slide.</a:t>
            </a:r>
          </a:p>
          <a:p>
            <a:endParaRPr lang="en-NZ" sz="1600" dirty="0"/>
          </a:p>
          <a:p>
            <a:r>
              <a:rPr lang="en-NZ" sz="1600" dirty="0"/>
              <a:t>The senior leadership team is made up of 8 functional representatives, with continued support from 2 administrators.</a:t>
            </a:r>
          </a:p>
          <a:p>
            <a:endParaRPr lang="en-NZ" sz="1600" dirty="0"/>
          </a:p>
          <a:p>
            <a:r>
              <a:rPr lang="en-NZ" sz="1600" dirty="0"/>
              <a:t>The various committees then report into their designated senior leadership team representative.</a:t>
            </a:r>
          </a:p>
          <a:p>
            <a:endParaRPr lang="en-NZ" sz="1600" dirty="0"/>
          </a:p>
          <a:p>
            <a:r>
              <a:rPr lang="en-NZ" sz="1600" dirty="0"/>
              <a:t>This structure is designed to reduce the roles operating at the senior leadership team level to drive increased effectiveness and delivery of key organisational requirements.</a:t>
            </a:r>
          </a:p>
        </p:txBody>
      </p:sp>
      <p:sp>
        <p:nvSpPr>
          <p:cNvPr id="4" name="Slide Number Placeholder 3"/>
          <p:cNvSpPr>
            <a:spLocks noGrp="1"/>
          </p:cNvSpPr>
          <p:nvPr>
            <p:ph type="sldNum" sz="quarter" idx="10"/>
          </p:nvPr>
        </p:nvSpPr>
        <p:spPr/>
        <p:txBody>
          <a:bodyPr/>
          <a:lstStyle/>
          <a:p>
            <a:fld id="{DDB3F324-41FC-451A-92E1-AD7167736899}" type="slidenum">
              <a:rPr lang="en-NZ" smtClean="0"/>
              <a:t>3</a:t>
            </a:fld>
            <a:endParaRPr lang="en-NZ" dirty="0"/>
          </a:p>
        </p:txBody>
      </p:sp>
    </p:spTree>
    <p:extLst>
      <p:ext uri="{BB962C8B-B14F-4D97-AF65-F5344CB8AC3E}">
        <p14:creationId xmlns:p14="http://schemas.microsoft.com/office/powerpoint/2010/main" val="2983440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6362"/>
            <a:ext cx="5486400" cy="4510038"/>
          </a:xfrm>
        </p:spPr>
        <p:txBody>
          <a:bodyPr/>
          <a:lstStyle/>
          <a:p>
            <a:r>
              <a:rPr lang="en-NZ" sz="1600" dirty="0"/>
              <a:t>By changing to a Governance Board model, our Board would have increased responsibility for overseeing the strategy and future direction of the organisation and setting targets for the organisational management of NZISM.  </a:t>
            </a:r>
          </a:p>
          <a:p>
            <a:endParaRPr lang="en-NZ" sz="1600" dirty="0"/>
          </a:p>
          <a:p>
            <a:r>
              <a:rPr lang="en-NZ" sz="1600" dirty="0"/>
              <a:t>They would have increased accountability to members, stakeholders and ensure we act in accordance with legislative requirements.  This would also increase their fiduciary responsibility overseeing the financial management of NZISM.</a:t>
            </a:r>
          </a:p>
          <a:p>
            <a:endParaRPr lang="en-NZ" sz="1600" dirty="0"/>
          </a:p>
          <a:p>
            <a:r>
              <a:rPr lang="en-NZ" sz="1600" dirty="0"/>
              <a:t>They would continue to set policy around organisational culture, vision and mission statements and review trends/risk and the issues we face in the external environment.  </a:t>
            </a:r>
          </a:p>
          <a:p>
            <a:endParaRPr lang="en-NZ" sz="1600" dirty="0"/>
          </a:p>
          <a:p>
            <a:r>
              <a:rPr lang="en-NZ" sz="1600" dirty="0"/>
              <a:t>At present they both advise and set strategy and we really need them to do either one of these, which further clarifies their role and ensures they are functioning the best way to support the organisation.</a:t>
            </a:r>
          </a:p>
          <a:p>
            <a:endParaRPr lang="en-NZ" dirty="0"/>
          </a:p>
        </p:txBody>
      </p:sp>
      <p:sp>
        <p:nvSpPr>
          <p:cNvPr id="4" name="Slide Number Placeholder 3"/>
          <p:cNvSpPr>
            <a:spLocks noGrp="1"/>
          </p:cNvSpPr>
          <p:nvPr>
            <p:ph type="sldNum" sz="quarter" idx="10"/>
          </p:nvPr>
        </p:nvSpPr>
        <p:spPr/>
        <p:txBody>
          <a:bodyPr/>
          <a:lstStyle/>
          <a:p>
            <a:fld id="{DDB3F324-41FC-451A-92E1-AD7167736899}" type="slidenum">
              <a:rPr lang="en-NZ" smtClean="0"/>
              <a:t>4</a:t>
            </a:fld>
            <a:endParaRPr lang="en-NZ" dirty="0"/>
          </a:p>
        </p:txBody>
      </p:sp>
    </p:spTree>
    <p:extLst>
      <p:ext uri="{BB962C8B-B14F-4D97-AF65-F5344CB8AC3E}">
        <p14:creationId xmlns:p14="http://schemas.microsoft.com/office/powerpoint/2010/main" val="65836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600" dirty="0"/>
              <a:t>This slide is here to show how top heavy the structure is, with the NEC alone having 16 members who are all required to participate in core organisational decision making.</a:t>
            </a:r>
          </a:p>
        </p:txBody>
      </p:sp>
      <p:sp>
        <p:nvSpPr>
          <p:cNvPr id="4" name="Slide Number Placeholder 3"/>
          <p:cNvSpPr>
            <a:spLocks noGrp="1"/>
          </p:cNvSpPr>
          <p:nvPr>
            <p:ph type="sldNum" sz="quarter" idx="10"/>
          </p:nvPr>
        </p:nvSpPr>
        <p:spPr/>
        <p:txBody>
          <a:bodyPr/>
          <a:lstStyle/>
          <a:p>
            <a:fld id="{DDB3F324-41FC-451A-92E1-AD7167736899}" type="slidenum">
              <a:rPr lang="en-NZ" smtClean="0"/>
              <a:t>5</a:t>
            </a:fld>
            <a:endParaRPr lang="en-NZ" dirty="0"/>
          </a:p>
        </p:txBody>
      </p:sp>
    </p:spTree>
    <p:extLst>
      <p:ext uri="{BB962C8B-B14F-4D97-AF65-F5344CB8AC3E}">
        <p14:creationId xmlns:p14="http://schemas.microsoft.com/office/powerpoint/2010/main" val="8791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461963"/>
            <a:ext cx="5969000" cy="3357562"/>
          </a:xfrm>
        </p:spPr>
      </p:sp>
      <p:sp>
        <p:nvSpPr>
          <p:cNvPr id="3" name="Notes Placeholder 2"/>
          <p:cNvSpPr>
            <a:spLocks noGrp="1"/>
          </p:cNvSpPr>
          <p:nvPr>
            <p:ph type="body" idx="1"/>
          </p:nvPr>
        </p:nvSpPr>
        <p:spPr>
          <a:xfrm>
            <a:off x="444500" y="3962400"/>
            <a:ext cx="6210300" cy="5484278"/>
          </a:xfrm>
        </p:spPr>
        <p:txBody>
          <a:bodyPr/>
          <a:lstStyle/>
          <a:p>
            <a:r>
              <a:rPr lang="en-NZ" sz="1400" dirty="0"/>
              <a:t>The proposed structure allows for a representative of each of the core functions within NZISM to sit at the leadership table, as opposed to full committee members.  The NEC for example would nominate 1 or 2 representatives to be the conduit between the branches and the senior leadership team.</a:t>
            </a:r>
          </a:p>
          <a:p>
            <a:endParaRPr lang="en-NZ" sz="1400" dirty="0"/>
          </a:p>
          <a:p>
            <a:r>
              <a:rPr lang="en-NZ" sz="1400" dirty="0"/>
              <a:t>They would ensure Branch Managers are kept across all of the issues we are discussing at the leadership team and feed back to the senior leadership team on your position, issues and other activities that we need to be across.</a:t>
            </a:r>
          </a:p>
          <a:p>
            <a:endParaRPr lang="en-NZ" sz="1400" dirty="0"/>
          </a:p>
          <a:p>
            <a:r>
              <a:rPr lang="en-NZ" sz="1400" dirty="0"/>
              <a:t>The core roles are broken down by function with the new roles identified in orange being a Communications Manager, Government and Stakeholder Manager and Tertiary Education Manager.</a:t>
            </a:r>
          </a:p>
          <a:p>
            <a:endParaRPr lang="en-NZ" sz="1400" dirty="0"/>
          </a:p>
          <a:p>
            <a:r>
              <a:rPr lang="en-NZ" sz="1400" dirty="0"/>
              <a:t>The Finance, Risk and Ethics Manager is essentially replacing the Operations Manager which Ravi currently holds.  Both the CPD and Mentoring Manager roles already exist.</a:t>
            </a:r>
          </a:p>
          <a:p>
            <a:endParaRPr lang="en-NZ" sz="1400" dirty="0"/>
          </a:p>
          <a:p>
            <a:r>
              <a:rPr lang="en-NZ" sz="1400" dirty="0"/>
              <a:t>The committees established for grading, HASANZ and certified grading would have one representative that sits at the senior leadership team on behalf of their committees.</a:t>
            </a:r>
          </a:p>
          <a:p>
            <a:endParaRPr lang="en-NZ" sz="1400" dirty="0"/>
          </a:p>
          <a:p>
            <a:r>
              <a:rPr lang="en-NZ" sz="1400" dirty="0"/>
              <a:t>This proposal reduces the number of senior leadership members from 17  to 10 including the CEO and President.  This will enable more regularly meetings and ensure we have people take ownership of the core benefits we deliver to our members.  </a:t>
            </a:r>
          </a:p>
          <a:p>
            <a:endParaRPr lang="en-NZ" dirty="0"/>
          </a:p>
        </p:txBody>
      </p:sp>
      <p:sp>
        <p:nvSpPr>
          <p:cNvPr id="4" name="Slide Number Placeholder 3"/>
          <p:cNvSpPr>
            <a:spLocks noGrp="1"/>
          </p:cNvSpPr>
          <p:nvPr>
            <p:ph type="sldNum" sz="quarter" idx="10"/>
          </p:nvPr>
        </p:nvSpPr>
        <p:spPr/>
        <p:txBody>
          <a:bodyPr/>
          <a:lstStyle/>
          <a:p>
            <a:fld id="{DDB3F324-41FC-451A-92E1-AD7167736899}" type="slidenum">
              <a:rPr lang="en-NZ" smtClean="0"/>
              <a:t>6</a:t>
            </a:fld>
            <a:endParaRPr lang="en-NZ" dirty="0"/>
          </a:p>
        </p:txBody>
      </p:sp>
    </p:spTree>
    <p:extLst>
      <p:ext uri="{BB962C8B-B14F-4D97-AF65-F5344CB8AC3E}">
        <p14:creationId xmlns:p14="http://schemas.microsoft.com/office/powerpoint/2010/main" val="3467615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600" dirty="0"/>
              <a:t>We would like to suggest changing the current National Managers title to President.  This aligns with other membership organisations and supports the fact that this is a member voted position, who represents NZISM members.</a:t>
            </a:r>
          </a:p>
          <a:p>
            <a:endParaRPr lang="en-NZ" sz="1600" dirty="0"/>
          </a:p>
          <a:p>
            <a:r>
              <a:rPr lang="en-NZ" sz="1600" dirty="0"/>
              <a:t>It clarifies the difference between the roles of CEO and President.  President being an organisational representative, who is an industry expert and the CEO role being accountable for organisational and operational management.    </a:t>
            </a:r>
          </a:p>
          <a:p>
            <a:endParaRPr lang="en-NZ" dirty="0"/>
          </a:p>
        </p:txBody>
      </p:sp>
      <p:sp>
        <p:nvSpPr>
          <p:cNvPr id="4" name="Slide Number Placeholder 3"/>
          <p:cNvSpPr>
            <a:spLocks noGrp="1"/>
          </p:cNvSpPr>
          <p:nvPr>
            <p:ph type="sldNum" sz="quarter" idx="10"/>
          </p:nvPr>
        </p:nvSpPr>
        <p:spPr/>
        <p:txBody>
          <a:bodyPr/>
          <a:lstStyle/>
          <a:p>
            <a:fld id="{DDB3F324-41FC-451A-92E1-AD7167736899}" type="slidenum">
              <a:rPr lang="en-NZ" smtClean="0"/>
              <a:t>7</a:t>
            </a:fld>
            <a:endParaRPr lang="en-NZ" dirty="0"/>
          </a:p>
        </p:txBody>
      </p:sp>
    </p:spTree>
    <p:extLst>
      <p:ext uri="{BB962C8B-B14F-4D97-AF65-F5344CB8AC3E}">
        <p14:creationId xmlns:p14="http://schemas.microsoft.com/office/powerpoint/2010/main" val="2074912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404813"/>
            <a:ext cx="5969000" cy="3357562"/>
          </a:xfrm>
        </p:spPr>
      </p:sp>
      <p:sp>
        <p:nvSpPr>
          <p:cNvPr id="3" name="Notes Placeholder 2"/>
          <p:cNvSpPr>
            <a:spLocks noGrp="1"/>
          </p:cNvSpPr>
          <p:nvPr>
            <p:ph type="body" idx="1"/>
          </p:nvPr>
        </p:nvSpPr>
        <p:spPr>
          <a:xfrm>
            <a:off x="444500" y="3905250"/>
            <a:ext cx="5969000" cy="5430136"/>
          </a:xfrm>
        </p:spPr>
        <p:txBody>
          <a:bodyPr/>
          <a:lstStyle/>
          <a:p>
            <a:r>
              <a:rPr lang="en-NZ" sz="1400" dirty="0"/>
              <a:t>By having an owner of each function with responsibility of regularly reporting and engagement at senior leadership level, this increases our focus and hopefully the outcome will be an increase in the composition and value of these benefits.  These roles will have clear job descriptions and individual business plans, all of the roles will be open for accredited members to apply.  </a:t>
            </a:r>
          </a:p>
          <a:p>
            <a:endParaRPr lang="en-NZ" sz="1400" dirty="0"/>
          </a:p>
          <a:p>
            <a:r>
              <a:rPr lang="en-NZ" sz="1400" dirty="0"/>
              <a:t>In the current structure the role of Branch Manager encompasses a wide range of responsibilities.  The core function of a Branch Manager should be to ensure we have a really well-honed local network with branches managing themselves independently and engaging with members at a grassroots level.  Branch managers are the key to ensuring we are meeting local member needs, producing networking events and CPD opportunities whilst ensuring the NZISM messages are getting to our members and the members concerns and issues are being communicated upwards so the national office can support the branch network effectively.</a:t>
            </a:r>
          </a:p>
          <a:p>
            <a:endParaRPr lang="en-NZ" sz="1400" dirty="0"/>
          </a:p>
          <a:p>
            <a:r>
              <a:rPr lang="en-NZ" sz="1400" dirty="0"/>
              <a:t>At the moment we also add to these roles the responsibility for effectively managing and overseeing all the other elements of the organisation, which dilutes from the branches focus on local engagement of members.  It is just too big a role for Branch Managers.</a:t>
            </a:r>
          </a:p>
          <a:p>
            <a:endParaRPr lang="en-NZ" sz="1400" dirty="0"/>
          </a:p>
          <a:p>
            <a:r>
              <a:rPr lang="en-NZ" sz="1400" dirty="0"/>
              <a:t>There will continue to be ongoing engagement around the core decisions, strategy and reporting, this won’t stop with the proposed structure but it will be provided via the reps on the leadership team.  </a:t>
            </a:r>
          </a:p>
          <a:p>
            <a:endParaRPr lang="en-NZ" dirty="0"/>
          </a:p>
          <a:p>
            <a:endParaRPr lang="en-NZ" dirty="0"/>
          </a:p>
          <a:p>
            <a:endParaRPr lang="en-NZ" dirty="0"/>
          </a:p>
          <a:p>
            <a:endParaRPr lang="en-NZ" dirty="0"/>
          </a:p>
        </p:txBody>
      </p:sp>
      <p:sp>
        <p:nvSpPr>
          <p:cNvPr id="4" name="Slide Number Placeholder 3"/>
          <p:cNvSpPr>
            <a:spLocks noGrp="1"/>
          </p:cNvSpPr>
          <p:nvPr>
            <p:ph type="sldNum" sz="quarter" idx="10"/>
          </p:nvPr>
        </p:nvSpPr>
        <p:spPr/>
        <p:txBody>
          <a:bodyPr/>
          <a:lstStyle/>
          <a:p>
            <a:fld id="{DDB3F324-41FC-451A-92E1-AD7167736899}" type="slidenum">
              <a:rPr lang="en-NZ" smtClean="0"/>
              <a:t>8</a:t>
            </a:fld>
            <a:endParaRPr lang="en-NZ" dirty="0"/>
          </a:p>
        </p:txBody>
      </p:sp>
    </p:spTree>
    <p:extLst>
      <p:ext uri="{BB962C8B-B14F-4D97-AF65-F5344CB8AC3E}">
        <p14:creationId xmlns:p14="http://schemas.microsoft.com/office/powerpoint/2010/main" val="172626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F92B7-4E93-490B-A21E-0093827E2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578A61FE-1EF2-44A8-BA75-6CDC624DEF60}"/>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CA09E58D-2638-4F01-8482-987A086096E5}"/>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922BD701-DE45-473B-888A-6BBC03BBDC4C}"/>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8BA58D28-2FEA-4A6B-9402-B8CB5E7992EB}"/>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285408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11676-C22A-4D81-8F8C-30FA24F95894}"/>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760D4423-F05B-4953-8818-33DD683309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18DB8B8B-EE64-4E40-AD2D-2A8A3F311F86}"/>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05120542-FE68-48FF-B2BB-B37628E0D0BC}"/>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FB773FAD-4978-4C5D-9B22-A1A27783762E}"/>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54011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2BDFC02-0987-4CBE-BD6A-8CE1995026B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FE0B1C8F-B29A-4989-97AE-8039B07241CE}"/>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64B0B0D1-BCB7-4F6A-9565-EAFE7CFCCBF0}"/>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0A5A598A-16B3-4187-B7CD-CF34DE6C158B}"/>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B1A9DF27-B472-4A11-8DEC-55D63BC6643E}"/>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121474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673A6-50FA-40F9-9F2A-6F8F0DF4E9C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E9A0D9BE-2CCB-4B60-A729-CAEB2B3B62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EB5914AD-69B1-4C1F-B322-4EAAD5347640}"/>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3B871D8D-06D4-497B-8748-EE687CAD92FD}"/>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2F7383E9-5CA4-4AA4-B9B0-9BC790C1DA18}"/>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166184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0C037-C31A-4D8B-A4BC-67CCCC4337BE}"/>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31BF55B4-41C2-4F9A-999A-0F59241189F5}"/>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75084C8-2ED8-4EED-B03C-2387D16E3A9A}"/>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68FC1591-AE0E-466B-BC61-CD9AE817E3D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C53B3E26-D6D4-4CDF-980B-1640DA33230A}"/>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102605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DC386B-4360-4287-98D1-4BC86AEA1EE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D332FE8B-E6FD-4350-B585-CAEE6B87847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37D09132-654D-425C-94BA-466EF0F7CE8A}"/>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5C563A5B-95DF-49E7-86F6-28630B695CC0}"/>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6" name="Footer Placeholder 5">
            <a:extLst>
              <a:ext uri="{FF2B5EF4-FFF2-40B4-BE49-F238E27FC236}">
                <a16:creationId xmlns:a16="http://schemas.microsoft.com/office/drawing/2014/main" xmlns="" id="{A18056D2-D2A2-484F-995B-166CDFA617BB}"/>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965937E6-E035-4FB6-9F96-876E168778D6}"/>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76324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81F280-47DB-4626-AE62-B99F431C4B27}"/>
              </a:ext>
            </a:extLst>
          </p:cNvPr>
          <p:cNvSpPr>
            <a:spLocks noGrp="1"/>
          </p:cNvSpPr>
          <p:nvPr>
            <p:ph type="title"/>
          </p:nvPr>
        </p:nvSpPr>
        <p:spPr>
          <a:xfrm>
            <a:off x="839789"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7B82FFC0-4FEF-4DE7-B68B-293654DE0F24}"/>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5A83278-51C2-4B9C-94E9-06969FBCE278}"/>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58799E9D-770C-4F18-89C6-AEAE4AA8CF5A}"/>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6AD5219-74A6-4A54-A74D-DF26E68C1100}"/>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3E2A5CA6-46A7-4E76-8E08-980EB0E0AC83}"/>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8" name="Footer Placeholder 7">
            <a:extLst>
              <a:ext uri="{FF2B5EF4-FFF2-40B4-BE49-F238E27FC236}">
                <a16:creationId xmlns:a16="http://schemas.microsoft.com/office/drawing/2014/main" xmlns="" id="{1FD9C249-CD7E-4EA7-BA9F-3340639C6372}"/>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xmlns="" id="{F4093590-2C49-4489-8AB8-C4B3147974BA}"/>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22146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167C8-3508-4882-9C34-0E59A61F831D}"/>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AD473613-6D00-4F83-8025-EAE44E0B9E8A}"/>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4" name="Footer Placeholder 3">
            <a:extLst>
              <a:ext uri="{FF2B5EF4-FFF2-40B4-BE49-F238E27FC236}">
                <a16:creationId xmlns:a16="http://schemas.microsoft.com/office/drawing/2014/main" xmlns="" id="{91FAD6C4-F5D9-48F7-AE21-521B81D347E8}"/>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xmlns="" id="{C16C4629-BFC1-441D-9709-C50FDA8405D0}"/>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349835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36B48E6-2718-4520-B6F1-339A86E65962}"/>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3" name="Footer Placeholder 2">
            <a:extLst>
              <a:ext uri="{FF2B5EF4-FFF2-40B4-BE49-F238E27FC236}">
                <a16:creationId xmlns:a16="http://schemas.microsoft.com/office/drawing/2014/main" xmlns="" id="{79815412-EFC5-4358-962A-2F0FCD3778C2}"/>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xmlns="" id="{1D6D05B3-8B7A-42CA-A162-F4575FBDBB06}"/>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163201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F7377-6E25-45B0-B742-FFB1323AF37E}"/>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87928005-54C6-480E-8B1E-7CF8B93058D5}"/>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B65ECA5A-9689-44C4-BFF9-95C0A936135C}"/>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xmlns="" id="{E48A8CB4-C932-43B8-B008-C272009D38E6}"/>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6" name="Footer Placeholder 5">
            <a:extLst>
              <a:ext uri="{FF2B5EF4-FFF2-40B4-BE49-F238E27FC236}">
                <a16:creationId xmlns:a16="http://schemas.microsoft.com/office/drawing/2014/main" xmlns="" id="{CB8E23B2-0297-4AD9-A93D-E1C196001D0B}"/>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BA2E5831-96BA-400C-8AAA-A3CC883EC573}"/>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349589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B505B-3C8A-4892-A6ED-49A89B38467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B5E08D2B-F928-4641-A124-4DE0ECCAF77B}"/>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NZ" dirty="0"/>
          </a:p>
        </p:txBody>
      </p:sp>
      <p:sp>
        <p:nvSpPr>
          <p:cNvPr id="4" name="Text Placeholder 3">
            <a:extLst>
              <a:ext uri="{FF2B5EF4-FFF2-40B4-BE49-F238E27FC236}">
                <a16:creationId xmlns:a16="http://schemas.microsoft.com/office/drawing/2014/main" xmlns="" id="{1887EF34-5563-4E43-8030-BB6B071B2AA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xmlns="" id="{7614BA7F-2206-4418-B372-E23C733DA4AF}"/>
              </a:ext>
            </a:extLst>
          </p:cNvPr>
          <p:cNvSpPr>
            <a:spLocks noGrp="1"/>
          </p:cNvSpPr>
          <p:nvPr>
            <p:ph type="dt" sz="half" idx="10"/>
          </p:nvPr>
        </p:nvSpPr>
        <p:spPr/>
        <p:txBody>
          <a:bodyPr/>
          <a:lstStyle/>
          <a:p>
            <a:fld id="{E47D06D9-B78D-47C4-A837-3A7088C49884}" type="datetimeFigureOut">
              <a:rPr lang="en-NZ" smtClean="0"/>
              <a:t>21/05/18</a:t>
            </a:fld>
            <a:endParaRPr lang="en-NZ" dirty="0"/>
          </a:p>
        </p:txBody>
      </p:sp>
      <p:sp>
        <p:nvSpPr>
          <p:cNvPr id="6" name="Footer Placeholder 5">
            <a:extLst>
              <a:ext uri="{FF2B5EF4-FFF2-40B4-BE49-F238E27FC236}">
                <a16:creationId xmlns:a16="http://schemas.microsoft.com/office/drawing/2014/main" xmlns="" id="{152D806D-E3AA-4208-BA93-57D520905498}"/>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5E46C305-0BB1-449D-8938-D5905C9E4240}"/>
              </a:ext>
            </a:extLst>
          </p:cNvPr>
          <p:cNvSpPr>
            <a:spLocks noGrp="1"/>
          </p:cNvSpPr>
          <p:nvPr>
            <p:ph type="sldNum" sz="quarter" idx="12"/>
          </p:nvPr>
        </p:nvSpPr>
        <p:spPr/>
        <p:txBody>
          <a:bodyPr/>
          <a:lstStyle/>
          <a:p>
            <a:fld id="{51E2B740-5D01-49A1-B15E-B3AD3C20F3B6}" type="slidenum">
              <a:rPr lang="en-NZ" smtClean="0"/>
              <a:t>‹#›</a:t>
            </a:fld>
            <a:endParaRPr lang="en-NZ" dirty="0"/>
          </a:p>
        </p:txBody>
      </p:sp>
    </p:spTree>
    <p:extLst>
      <p:ext uri="{BB962C8B-B14F-4D97-AF65-F5344CB8AC3E}">
        <p14:creationId xmlns:p14="http://schemas.microsoft.com/office/powerpoint/2010/main" val="2914096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5466D"/>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62E2193-9F36-463D-ACEA-3D7B56614E56}"/>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2C3A4E52-B26D-437A-BFCA-CA1F240CD256}"/>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A6FBA6F3-9719-415A-86B0-42AE5C8A2781}"/>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D06D9-B78D-47C4-A837-3A7088C49884}" type="datetimeFigureOut">
              <a:rPr lang="en-NZ" smtClean="0"/>
              <a:t>21/05/18</a:t>
            </a:fld>
            <a:endParaRPr lang="en-NZ" dirty="0"/>
          </a:p>
        </p:txBody>
      </p:sp>
      <p:sp>
        <p:nvSpPr>
          <p:cNvPr id="5" name="Footer Placeholder 4">
            <a:extLst>
              <a:ext uri="{FF2B5EF4-FFF2-40B4-BE49-F238E27FC236}">
                <a16:creationId xmlns:a16="http://schemas.microsoft.com/office/drawing/2014/main" xmlns="" id="{9F53A7BA-57F8-4E6A-A885-8B5E671F554E}"/>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xmlns="" id="{EA302948-61B5-4983-8BFD-AEB2FC9FF289}"/>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2B740-5D01-49A1-B15E-B3AD3C20F3B6}" type="slidenum">
              <a:rPr lang="en-NZ" smtClean="0"/>
              <a:t>‹#›</a:t>
            </a:fld>
            <a:endParaRPr lang="en-NZ" dirty="0"/>
          </a:p>
        </p:txBody>
      </p:sp>
    </p:spTree>
    <p:extLst>
      <p:ext uri="{BB962C8B-B14F-4D97-AF65-F5344CB8AC3E}">
        <p14:creationId xmlns:p14="http://schemas.microsoft.com/office/powerpoint/2010/main" val="3718363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microsoft.com/office/2014/relationships/chartEx" Target="../charts/chartEx1.xml"/><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FD3B8CA-057A-47E5-B599-EA3FA9442B8E}"/>
              </a:ext>
            </a:extLst>
          </p:cNvPr>
          <p:cNvSpPr txBox="1">
            <a:spLocks/>
          </p:cNvSpPr>
          <p:nvPr/>
        </p:nvSpPr>
        <p:spPr>
          <a:xfrm>
            <a:off x="627183" y="4381305"/>
            <a:ext cx="10515600" cy="1325563"/>
          </a:xfrm>
          <a:prstGeom prst="rect">
            <a:avLst/>
          </a:prstGeom>
        </p:spPr>
        <p:txBody>
          <a:bodyPr vert="horz" lIns="91440" tIns="45721" rIns="91440" bIns="45721"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NZ" sz="4800" b="1" dirty="0">
                <a:solidFill>
                  <a:srgbClr val="F47E2C"/>
                </a:solidFill>
                <a:latin typeface="Decalotype"/>
              </a:rPr>
              <a:t>BRANCH ANNUAL GENERAL MEETINGS</a:t>
            </a:r>
          </a:p>
          <a:p>
            <a:r>
              <a:rPr lang="en-NZ" sz="4800" b="1" dirty="0">
                <a:solidFill>
                  <a:srgbClr val="F47E2C"/>
                </a:solidFill>
                <a:latin typeface="Decalotype"/>
              </a:rPr>
              <a:t>2018</a:t>
            </a:r>
          </a:p>
        </p:txBody>
      </p:sp>
      <p:pic>
        <p:nvPicPr>
          <p:cNvPr id="5" name="Picture 4">
            <a:extLst>
              <a:ext uri="{FF2B5EF4-FFF2-40B4-BE49-F238E27FC236}">
                <a16:creationId xmlns:a16="http://schemas.microsoft.com/office/drawing/2014/main" xmlns="" id="{B9567174-B1B8-43D7-9F4D-C1DD6D142FF2}"/>
              </a:ext>
            </a:extLst>
          </p:cNvPr>
          <p:cNvPicPr>
            <a:picLocks noChangeAspect="1"/>
          </p:cNvPicPr>
          <p:nvPr/>
        </p:nvPicPr>
        <p:blipFill>
          <a:blip r:embed="rId3"/>
          <a:stretch>
            <a:fillRect/>
          </a:stretch>
        </p:blipFill>
        <p:spPr>
          <a:xfrm>
            <a:off x="884206" y="364536"/>
            <a:ext cx="10256652" cy="3252341"/>
          </a:xfrm>
          <a:prstGeom prst="rect">
            <a:avLst/>
          </a:prstGeom>
        </p:spPr>
      </p:pic>
    </p:spTree>
    <p:extLst>
      <p:ext uri="{BB962C8B-B14F-4D97-AF65-F5344CB8AC3E}">
        <p14:creationId xmlns:p14="http://schemas.microsoft.com/office/powerpoint/2010/main" val="150361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xmlns="" id="{470D938C-5A63-4231-83DF-761BE75D3018}"/>
              </a:ext>
            </a:extLst>
          </p:cNvPr>
          <p:cNvGraphicFramePr>
            <a:graphicFrameLocks noGrp="1"/>
          </p:cNvGraphicFramePr>
          <p:nvPr>
            <p:ph idx="1"/>
            <p:extLst>
              <p:ext uri="{D42A27DB-BD31-4B8C-83A1-F6EECF244321}">
                <p14:modId xmlns:p14="http://schemas.microsoft.com/office/powerpoint/2010/main" val="1429296671"/>
              </p:ext>
            </p:extLst>
          </p:nvPr>
        </p:nvGraphicFramePr>
        <p:xfrm>
          <a:off x="838202" y="1534212"/>
          <a:ext cx="10515600" cy="4852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xmlns="" id="{7F9964C1-1078-4375-8FE7-B59A9B415385}"/>
              </a:ext>
            </a:extLst>
          </p:cNvPr>
          <p:cNvSpPr txBox="1">
            <a:spLocks/>
          </p:cNvSpPr>
          <p:nvPr/>
        </p:nvSpPr>
        <p:spPr>
          <a:xfrm>
            <a:off x="-1" y="208649"/>
            <a:ext cx="9603699"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NZISM CURRENT STRUCTURE</a:t>
            </a:r>
          </a:p>
        </p:txBody>
      </p:sp>
      <p:pic>
        <p:nvPicPr>
          <p:cNvPr id="5" name="Picture 4">
            <a:extLst>
              <a:ext uri="{FF2B5EF4-FFF2-40B4-BE49-F238E27FC236}">
                <a16:creationId xmlns:a16="http://schemas.microsoft.com/office/drawing/2014/main" xmlns="" id="{36E0F8DD-1E7A-40A6-9AA0-9DE1B0A6AD80}"/>
              </a:ext>
            </a:extLst>
          </p:cNvPr>
          <p:cNvPicPr>
            <a:picLocks noChangeAspect="1"/>
          </p:cNvPicPr>
          <p:nvPr/>
        </p:nvPicPr>
        <p:blipFill>
          <a:blip r:embed="rId8"/>
          <a:stretch>
            <a:fillRect/>
          </a:stretch>
        </p:blipFill>
        <p:spPr>
          <a:xfrm>
            <a:off x="9603701" y="1"/>
            <a:ext cx="2588300" cy="820740"/>
          </a:xfrm>
          <a:prstGeom prst="rect">
            <a:avLst/>
          </a:prstGeom>
        </p:spPr>
      </p:pic>
    </p:spTree>
    <p:extLst>
      <p:ext uri="{BB962C8B-B14F-4D97-AF65-F5344CB8AC3E}">
        <p14:creationId xmlns:p14="http://schemas.microsoft.com/office/powerpoint/2010/main" val="8810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xmlns="" id="{470D938C-5A63-4231-83DF-761BE75D3018}"/>
              </a:ext>
            </a:extLst>
          </p:cNvPr>
          <p:cNvGraphicFramePr>
            <a:graphicFrameLocks noGrp="1"/>
          </p:cNvGraphicFramePr>
          <p:nvPr>
            <p:ph idx="1"/>
            <p:extLst>
              <p:ext uri="{D42A27DB-BD31-4B8C-83A1-F6EECF244321}">
                <p14:modId xmlns:p14="http://schemas.microsoft.com/office/powerpoint/2010/main" val="376178380"/>
              </p:ext>
            </p:extLst>
          </p:nvPr>
        </p:nvGraphicFramePr>
        <p:xfrm>
          <a:off x="838202" y="1534212"/>
          <a:ext cx="10515600" cy="4852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xmlns="" id="{7F9964C1-1078-4375-8FE7-B59A9B415385}"/>
              </a:ext>
            </a:extLst>
          </p:cNvPr>
          <p:cNvSpPr txBox="1">
            <a:spLocks/>
          </p:cNvSpPr>
          <p:nvPr/>
        </p:nvSpPr>
        <p:spPr>
          <a:xfrm>
            <a:off x="-1" y="208649"/>
            <a:ext cx="9603699" cy="1325563"/>
          </a:xfrm>
          <a:prstGeom prst="rect">
            <a:avLst/>
          </a:prstGeom>
        </p:spPr>
        <p:txBody>
          <a:bodyPr vert="horz" lIns="91440" tIns="45721" rIns="91440" bIns="45721"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NZISM PROPOSED STRUCTURE</a:t>
            </a:r>
          </a:p>
        </p:txBody>
      </p:sp>
      <p:pic>
        <p:nvPicPr>
          <p:cNvPr id="5" name="Picture 4">
            <a:extLst>
              <a:ext uri="{FF2B5EF4-FFF2-40B4-BE49-F238E27FC236}">
                <a16:creationId xmlns:a16="http://schemas.microsoft.com/office/drawing/2014/main" xmlns="" id="{36E0F8DD-1E7A-40A6-9AA0-9DE1B0A6AD80}"/>
              </a:ext>
            </a:extLst>
          </p:cNvPr>
          <p:cNvPicPr>
            <a:picLocks noChangeAspect="1"/>
          </p:cNvPicPr>
          <p:nvPr/>
        </p:nvPicPr>
        <p:blipFill>
          <a:blip r:embed="rId8"/>
          <a:stretch>
            <a:fillRect/>
          </a:stretch>
        </p:blipFill>
        <p:spPr>
          <a:xfrm>
            <a:off x="9603701" y="1"/>
            <a:ext cx="2588300" cy="820740"/>
          </a:xfrm>
          <a:prstGeom prst="rect">
            <a:avLst/>
          </a:prstGeom>
        </p:spPr>
      </p:pic>
    </p:spTree>
    <p:extLst>
      <p:ext uri="{BB962C8B-B14F-4D97-AF65-F5344CB8AC3E}">
        <p14:creationId xmlns:p14="http://schemas.microsoft.com/office/powerpoint/2010/main" val="181993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xmlns="" id="{42A0716E-B535-4651-B263-A1A8A2340849}"/>
              </a:ext>
            </a:extLst>
          </p:cNvPr>
          <p:cNvSpPr txBox="1">
            <a:spLocks/>
          </p:cNvSpPr>
          <p:nvPr/>
        </p:nvSpPr>
        <p:spPr>
          <a:xfrm>
            <a:off x="288137" y="82231"/>
            <a:ext cx="9066663" cy="1325563"/>
          </a:xfrm>
          <a:prstGeom prst="rect">
            <a:avLst/>
          </a:prstGeom>
        </p:spPr>
        <p:txBody>
          <a:bodyPr vert="horz" lIns="91440" tIns="45721" rIns="91440" bIns="45721"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NZISM PROPOSED BOARD MODEL</a:t>
            </a:r>
          </a:p>
        </p:txBody>
      </p:sp>
      <mc:AlternateContent xmlns:mc="http://schemas.openxmlformats.org/markup-compatibility/2006">
        <mc:Choice xmlns:cx1="http://schemas.microsoft.com/office/drawing/2015/9/8/chartex" xmlns="" Requires="cx1">
          <p:graphicFrame>
            <p:nvGraphicFramePr>
              <p:cNvPr id="36" name="Chart 35">
                <a:extLst>
                  <a:ext uri="{FF2B5EF4-FFF2-40B4-BE49-F238E27FC236}">
                    <a16:creationId xmlns:a16="http://schemas.microsoft.com/office/drawing/2014/main" id="{71C140E7-9016-4A7F-8C9A-D32DA3BA1A3A}"/>
                  </a:ext>
                </a:extLst>
              </p:cNvPr>
              <p:cNvGraphicFramePr/>
              <p:nvPr>
                <p:extLst>
                  <p:ext uri="{D42A27DB-BD31-4B8C-83A1-F6EECF244321}">
                    <p14:modId xmlns:p14="http://schemas.microsoft.com/office/powerpoint/2010/main" val="1714113256"/>
                  </p:ext>
                </p:extLst>
              </p:nvPr>
            </p:nvGraphicFramePr>
            <p:xfrm>
              <a:off x="1463225" y="994411"/>
              <a:ext cx="9066663" cy="5863589"/>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36" name="Chart 35">
                <a:extLst>
                  <a:ext uri="{FF2B5EF4-FFF2-40B4-BE49-F238E27FC236}">
                    <a16:creationId xmlns:a16="http://schemas.microsoft.com/office/drawing/2014/main" xmlns="" xmlns:cx1="http://schemas.microsoft.com/office/drawing/2015/9/8/chartex" id="{71C140E7-9016-4A7F-8C9A-D32DA3BA1A3A}"/>
                  </a:ext>
                </a:extLst>
              </p:cNvPr>
              <p:cNvPicPr>
                <a:picLocks noGrp="1" noRot="1" noChangeAspect="1" noMove="1" noResize="1" noEditPoints="1" noAdjustHandles="1" noChangeArrowheads="1" noChangeShapeType="1"/>
              </p:cNvPicPr>
              <p:nvPr/>
            </p:nvPicPr>
            <p:blipFill>
              <a:blip r:embed="rId4"/>
              <a:stretch>
                <a:fillRect/>
              </a:stretch>
            </p:blipFill>
            <p:spPr>
              <a:xfrm>
                <a:off x="1463225" y="994411"/>
                <a:ext cx="9066663" cy="5863589"/>
              </a:xfrm>
              <a:prstGeom prst="rect">
                <a:avLst/>
              </a:prstGeom>
            </p:spPr>
          </p:pic>
        </mc:Fallback>
      </mc:AlternateContent>
      <p:pic>
        <p:nvPicPr>
          <p:cNvPr id="7" name="Picture 6">
            <a:extLst>
              <a:ext uri="{FF2B5EF4-FFF2-40B4-BE49-F238E27FC236}">
                <a16:creationId xmlns:a16="http://schemas.microsoft.com/office/drawing/2014/main" xmlns="" id="{E03B2314-66DD-4B2A-B35B-FB28850D5CDE}"/>
              </a:ext>
            </a:extLst>
          </p:cNvPr>
          <p:cNvPicPr>
            <a:picLocks noChangeAspect="1"/>
          </p:cNvPicPr>
          <p:nvPr/>
        </p:nvPicPr>
        <p:blipFill>
          <a:blip r:embed="rId5"/>
          <a:stretch>
            <a:fillRect/>
          </a:stretch>
        </p:blipFill>
        <p:spPr>
          <a:xfrm>
            <a:off x="9790379" y="1"/>
            <a:ext cx="2401621" cy="765810"/>
          </a:xfrm>
          <a:prstGeom prst="rect">
            <a:avLst/>
          </a:prstGeom>
        </p:spPr>
      </p:pic>
    </p:spTree>
    <p:extLst>
      <p:ext uri="{BB962C8B-B14F-4D97-AF65-F5344CB8AC3E}">
        <p14:creationId xmlns:p14="http://schemas.microsoft.com/office/powerpoint/2010/main" val="299333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0730D8A8-B4F6-4261-B5BA-EFFE9F90735E}"/>
              </a:ext>
            </a:extLst>
          </p:cNvPr>
          <p:cNvGraphicFramePr>
            <a:graphicFrameLocks noGrp="1"/>
          </p:cNvGraphicFramePr>
          <p:nvPr>
            <p:ph idx="1"/>
            <p:extLst>
              <p:ext uri="{D42A27DB-BD31-4B8C-83A1-F6EECF244321}">
                <p14:modId xmlns:p14="http://schemas.microsoft.com/office/powerpoint/2010/main" val="3129503892"/>
              </p:ext>
            </p:extLst>
          </p:nvPr>
        </p:nvGraphicFramePr>
        <p:xfrm>
          <a:off x="231180" y="1285461"/>
          <a:ext cx="11960820" cy="5489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a:extLst>
              <a:ext uri="{FF2B5EF4-FFF2-40B4-BE49-F238E27FC236}">
                <a16:creationId xmlns:a16="http://schemas.microsoft.com/office/drawing/2014/main" xmlns="" id="{9302D9B8-0C11-4A09-A96E-361A5F7B341E}"/>
              </a:ext>
            </a:extLst>
          </p:cNvPr>
          <p:cNvSpPr txBox="1">
            <a:spLocks/>
          </p:cNvSpPr>
          <p:nvPr/>
        </p:nvSpPr>
        <p:spPr>
          <a:xfrm>
            <a:off x="-1" y="208649"/>
            <a:ext cx="9603701"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CURRENT LEADERSHIP TEAM</a:t>
            </a:r>
          </a:p>
        </p:txBody>
      </p:sp>
      <p:pic>
        <p:nvPicPr>
          <p:cNvPr id="6" name="Picture 5">
            <a:extLst>
              <a:ext uri="{FF2B5EF4-FFF2-40B4-BE49-F238E27FC236}">
                <a16:creationId xmlns:a16="http://schemas.microsoft.com/office/drawing/2014/main" xmlns="" id="{862C3739-2B53-48F1-93F6-8C0235B436F6}"/>
              </a:ext>
            </a:extLst>
          </p:cNvPr>
          <p:cNvPicPr>
            <a:picLocks noChangeAspect="1"/>
          </p:cNvPicPr>
          <p:nvPr/>
        </p:nvPicPr>
        <p:blipFill>
          <a:blip r:embed="rId8"/>
          <a:stretch>
            <a:fillRect/>
          </a:stretch>
        </p:blipFill>
        <p:spPr>
          <a:xfrm>
            <a:off x="9603701" y="1"/>
            <a:ext cx="2588300" cy="820740"/>
          </a:xfrm>
          <a:prstGeom prst="rect">
            <a:avLst/>
          </a:prstGeom>
        </p:spPr>
      </p:pic>
    </p:spTree>
    <p:extLst>
      <p:ext uri="{BB962C8B-B14F-4D97-AF65-F5344CB8AC3E}">
        <p14:creationId xmlns:p14="http://schemas.microsoft.com/office/powerpoint/2010/main" val="4147806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0730D8A8-B4F6-4261-B5BA-EFFE9F90735E}"/>
              </a:ext>
            </a:extLst>
          </p:cNvPr>
          <p:cNvGraphicFramePr>
            <a:graphicFrameLocks noGrp="1"/>
          </p:cNvGraphicFramePr>
          <p:nvPr>
            <p:ph idx="1"/>
            <p:extLst>
              <p:ext uri="{D42A27DB-BD31-4B8C-83A1-F6EECF244321}">
                <p14:modId xmlns:p14="http://schemas.microsoft.com/office/powerpoint/2010/main" val="1198139651"/>
              </p:ext>
            </p:extLst>
          </p:nvPr>
        </p:nvGraphicFramePr>
        <p:xfrm>
          <a:off x="231180" y="1577005"/>
          <a:ext cx="11960820" cy="5489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a:extLst>
              <a:ext uri="{FF2B5EF4-FFF2-40B4-BE49-F238E27FC236}">
                <a16:creationId xmlns:a16="http://schemas.microsoft.com/office/drawing/2014/main" xmlns="" id="{9302D9B8-0C11-4A09-A96E-361A5F7B341E}"/>
              </a:ext>
            </a:extLst>
          </p:cNvPr>
          <p:cNvSpPr txBox="1">
            <a:spLocks/>
          </p:cNvSpPr>
          <p:nvPr/>
        </p:nvSpPr>
        <p:spPr>
          <a:xfrm>
            <a:off x="-1" y="208649"/>
            <a:ext cx="9603701" cy="1325563"/>
          </a:xfrm>
          <a:prstGeom prst="rect">
            <a:avLst/>
          </a:prstGeom>
        </p:spPr>
        <p:txBody>
          <a:bodyPr vert="horz" lIns="91440" tIns="45721" rIns="91440" bIns="45721"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PROPOSED LEADERSHIP TEAM</a:t>
            </a:r>
          </a:p>
        </p:txBody>
      </p:sp>
      <p:pic>
        <p:nvPicPr>
          <p:cNvPr id="6" name="Picture 5">
            <a:extLst>
              <a:ext uri="{FF2B5EF4-FFF2-40B4-BE49-F238E27FC236}">
                <a16:creationId xmlns:a16="http://schemas.microsoft.com/office/drawing/2014/main" xmlns="" id="{862C3739-2B53-48F1-93F6-8C0235B436F6}"/>
              </a:ext>
            </a:extLst>
          </p:cNvPr>
          <p:cNvPicPr>
            <a:picLocks noChangeAspect="1"/>
          </p:cNvPicPr>
          <p:nvPr/>
        </p:nvPicPr>
        <p:blipFill>
          <a:blip r:embed="rId8"/>
          <a:stretch>
            <a:fillRect/>
          </a:stretch>
        </p:blipFill>
        <p:spPr>
          <a:xfrm>
            <a:off x="9603701" y="1"/>
            <a:ext cx="2588300" cy="820740"/>
          </a:xfrm>
          <a:prstGeom prst="rect">
            <a:avLst/>
          </a:prstGeom>
        </p:spPr>
      </p:pic>
      <p:grpSp>
        <p:nvGrpSpPr>
          <p:cNvPr id="7" name="Group 6">
            <a:extLst>
              <a:ext uri="{FF2B5EF4-FFF2-40B4-BE49-F238E27FC236}">
                <a16:creationId xmlns:a16="http://schemas.microsoft.com/office/drawing/2014/main" xmlns="" id="{8467EEA1-C87A-43AC-9057-6FE20FD065BE}"/>
              </a:ext>
            </a:extLst>
          </p:cNvPr>
          <p:cNvGrpSpPr/>
          <p:nvPr/>
        </p:nvGrpSpPr>
        <p:grpSpPr>
          <a:xfrm>
            <a:off x="1806924" y="5554055"/>
            <a:ext cx="1262952" cy="631476"/>
            <a:chOff x="2881426" y="2022609"/>
            <a:chExt cx="1262952" cy="631476"/>
          </a:xfrm>
        </p:grpSpPr>
        <p:sp>
          <p:nvSpPr>
            <p:cNvPr id="8" name="Rectangle 7">
              <a:extLst>
                <a:ext uri="{FF2B5EF4-FFF2-40B4-BE49-F238E27FC236}">
                  <a16:creationId xmlns:a16="http://schemas.microsoft.com/office/drawing/2014/main" xmlns="" id="{0C3A6342-59B9-452C-A218-84E7B6897FA8}"/>
                </a:ext>
              </a:extLst>
            </p:cNvPr>
            <p:cNvSpPr/>
            <p:nvPr/>
          </p:nvSpPr>
          <p:spPr>
            <a:xfrm>
              <a:off x="2881426" y="2022609"/>
              <a:ext cx="1262952" cy="63147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xmlns="" id="{5AA20735-6B42-44DF-8EBE-A2E3411A820B}"/>
                </a:ext>
              </a:extLst>
            </p:cNvPr>
            <p:cNvSpPr txBox="1"/>
            <p:nvPr/>
          </p:nvSpPr>
          <p:spPr>
            <a:xfrm>
              <a:off x="2881426" y="2022609"/>
              <a:ext cx="1262952" cy="631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NZ" sz="1400" kern="1200" dirty="0"/>
                <a:t>Current Roles</a:t>
              </a:r>
            </a:p>
          </p:txBody>
        </p:sp>
      </p:grpSp>
      <p:grpSp>
        <p:nvGrpSpPr>
          <p:cNvPr id="10" name="Group 9">
            <a:extLst>
              <a:ext uri="{FF2B5EF4-FFF2-40B4-BE49-F238E27FC236}">
                <a16:creationId xmlns:a16="http://schemas.microsoft.com/office/drawing/2014/main" xmlns="" id="{8F4BC6E3-A3C6-4067-87C8-CEF63957D0C7}"/>
              </a:ext>
            </a:extLst>
          </p:cNvPr>
          <p:cNvGrpSpPr/>
          <p:nvPr/>
        </p:nvGrpSpPr>
        <p:grpSpPr>
          <a:xfrm>
            <a:off x="3198402" y="5540799"/>
            <a:ext cx="1262952" cy="631476"/>
            <a:chOff x="4394949" y="2022609"/>
            <a:chExt cx="1262952" cy="631476"/>
          </a:xfrm>
        </p:grpSpPr>
        <p:sp>
          <p:nvSpPr>
            <p:cNvPr id="11" name="Rectangle 10">
              <a:extLst>
                <a:ext uri="{FF2B5EF4-FFF2-40B4-BE49-F238E27FC236}">
                  <a16:creationId xmlns:a16="http://schemas.microsoft.com/office/drawing/2014/main" xmlns="" id="{85A6DE8C-37DC-4250-ACBE-C5D544A4C6DC}"/>
                </a:ext>
              </a:extLst>
            </p:cNvPr>
            <p:cNvSpPr/>
            <p:nvPr/>
          </p:nvSpPr>
          <p:spPr>
            <a:xfrm>
              <a:off x="4394949" y="2022609"/>
              <a:ext cx="1262952" cy="631476"/>
            </a:xfrm>
            <a:prstGeom prst="rect">
              <a:avLst/>
            </a:prstGeom>
            <a:solidFill>
              <a:srgbClr val="F47E2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xmlns="" id="{581FCE45-463D-4B08-8029-C2AA6B5D8141}"/>
                </a:ext>
              </a:extLst>
            </p:cNvPr>
            <p:cNvSpPr txBox="1"/>
            <p:nvPr/>
          </p:nvSpPr>
          <p:spPr>
            <a:xfrm>
              <a:off x="4394949" y="2022609"/>
              <a:ext cx="1262952" cy="631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NZ" sz="1400" kern="1200" dirty="0"/>
                <a:t>New Roles</a:t>
              </a:r>
            </a:p>
          </p:txBody>
        </p:sp>
      </p:grpSp>
    </p:spTree>
    <p:extLst>
      <p:ext uri="{BB962C8B-B14F-4D97-AF65-F5344CB8AC3E}">
        <p14:creationId xmlns:p14="http://schemas.microsoft.com/office/powerpoint/2010/main" val="320372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3A92FE-86E7-41E8-B2AA-A08C30DE5CC8}"/>
              </a:ext>
            </a:extLst>
          </p:cNvPr>
          <p:cNvSpPr>
            <a:spLocks noGrp="1"/>
          </p:cNvSpPr>
          <p:nvPr>
            <p:ph sz="half" idx="1"/>
          </p:nvPr>
        </p:nvSpPr>
        <p:spPr>
          <a:xfrm>
            <a:off x="574767" y="1693992"/>
            <a:ext cx="5317332" cy="4351339"/>
          </a:xfrm>
        </p:spPr>
        <p:txBody>
          <a:bodyPr>
            <a:normAutofit lnSpcReduction="10000"/>
          </a:bodyPr>
          <a:lstStyle/>
          <a:p>
            <a:pPr marL="0" indent="0">
              <a:buNone/>
            </a:pPr>
            <a:r>
              <a:rPr lang="en-NZ" dirty="0"/>
              <a:t>NATIONAL PRESIDENT</a:t>
            </a:r>
          </a:p>
          <a:p>
            <a:r>
              <a:rPr lang="en-NZ" dirty="0"/>
              <a:t>Voted member representative</a:t>
            </a:r>
          </a:p>
          <a:p>
            <a:r>
              <a:rPr lang="en-NZ" dirty="0"/>
              <a:t>Industry expert and advisor</a:t>
            </a:r>
          </a:p>
          <a:p>
            <a:r>
              <a:rPr lang="en-NZ" dirty="0"/>
              <a:t>Chair role in senior leadership team</a:t>
            </a:r>
          </a:p>
          <a:p>
            <a:r>
              <a:rPr lang="en-NZ" dirty="0"/>
              <a:t>Public relations for NZISM</a:t>
            </a:r>
          </a:p>
          <a:p>
            <a:r>
              <a:rPr lang="en-NZ" dirty="0"/>
              <a:t>Represent NZISM at industry events and international forums</a:t>
            </a:r>
          </a:p>
          <a:p>
            <a:r>
              <a:rPr lang="en-NZ" dirty="0"/>
              <a:t>Oversee CEO operational activities</a:t>
            </a:r>
          </a:p>
          <a:p>
            <a:pPr marL="0" indent="0">
              <a:buNone/>
            </a:pPr>
            <a:endParaRPr lang="en-NZ" dirty="0"/>
          </a:p>
        </p:txBody>
      </p:sp>
      <p:sp>
        <p:nvSpPr>
          <p:cNvPr id="4" name="Content Placeholder 3">
            <a:extLst>
              <a:ext uri="{FF2B5EF4-FFF2-40B4-BE49-F238E27FC236}">
                <a16:creationId xmlns:a16="http://schemas.microsoft.com/office/drawing/2014/main" xmlns="" id="{FAA096FB-441A-44F0-8517-A6DEE1D4286F}"/>
              </a:ext>
            </a:extLst>
          </p:cNvPr>
          <p:cNvSpPr>
            <a:spLocks noGrp="1"/>
          </p:cNvSpPr>
          <p:nvPr>
            <p:ph sz="half" idx="2"/>
          </p:nvPr>
        </p:nvSpPr>
        <p:spPr>
          <a:xfrm>
            <a:off x="5892097" y="1693992"/>
            <a:ext cx="5892706" cy="4351339"/>
          </a:xfrm>
        </p:spPr>
        <p:txBody>
          <a:bodyPr>
            <a:normAutofit lnSpcReduction="10000"/>
          </a:bodyPr>
          <a:lstStyle/>
          <a:p>
            <a:pPr marL="0" indent="0">
              <a:buNone/>
            </a:pPr>
            <a:r>
              <a:rPr lang="en-NZ" dirty="0"/>
              <a:t>CHIEF EXECUTIVE OFFICER</a:t>
            </a:r>
          </a:p>
          <a:p>
            <a:r>
              <a:rPr lang="en-NZ" dirty="0"/>
              <a:t>Lead development and implementation of the strategic plan and associated business plans</a:t>
            </a:r>
          </a:p>
          <a:p>
            <a:r>
              <a:rPr lang="en-NZ" dirty="0"/>
              <a:t>Manage the organisations operations</a:t>
            </a:r>
          </a:p>
          <a:p>
            <a:r>
              <a:rPr lang="en-NZ" dirty="0"/>
              <a:t>Financial management and reporting</a:t>
            </a:r>
          </a:p>
          <a:p>
            <a:r>
              <a:rPr lang="en-NZ" dirty="0"/>
              <a:t>Manage staff and resource requirements</a:t>
            </a:r>
          </a:p>
          <a:p>
            <a:r>
              <a:rPr lang="en-NZ" dirty="0"/>
              <a:t>Drive organisational KPIs</a:t>
            </a:r>
          </a:p>
          <a:p>
            <a:r>
              <a:rPr lang="en-NZ" dirty="0"/>
              <a:t>Represent NZISM in industry events</a:t>
            </a:r>
          </a:p>
          <a:p>
            <a:endParaRPr lang="en-NZ" dirty="0"/>
          </a:p>
        </p:txBody>
      </p:sp>
      <p:sp>
        <p:nvSpPr>
          <p:cNvPr id="5" name="Title 3">
            <a:extLst>
              <a:ext uri="{FF2B5EF4-FFF2-40B4-BE49-F238E27FC236}">
                <a16:creationId xmlns:a16="http://schemas.microsoft.com/office/drawing/2014/main" xmlns="" id="{797E562D-3FFA-480C-9C93-2DB47119AD20}"/>
              </a:ext>
            </a:extLst>
          </p:cNvPr>
          <p:cNvSpPr txBox="1">
            <a:spLocks/>
          </p:cNvSpPr>
          <p:nvPr/>
        </p:nvSpPr>
        <p:spPr>
          <a:xfrm>
            <a:off x="288138" y="207961"/>
            <a:ext cx="9531113" cy="1325563"/>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NZISM LEADERSHIP ROLES</a:t>
            </a:r>
          </a:p>
        </p:txBody>
      </p:sp>
      <p:pic>
        <p:nvPicPr>
          <p:cNvPr id="7" name="Picture 6">
            <a:extLst>
              <a:ext uri="{FF2B5EF4-FFF2-40B4-BE49-F238E27FC236}">
                <a16:creationId xmlns:a16="http://schemas.microsoft.com/office/drawing/2014/main" xmlns="" id="{5431DB64-6D6F-4FAE-BB1C-10904CC2587E}"/>
              </a:ext>
            </a:extLst>
          </p:cNvPr>
          <p:cNvPicPr>
            <a:picLocks noChangeAspect="1"/>
          </p:cNvPicPr>
          <p:nvPr/>
        </p:nvPicPr>
        <p:blipFill>
          <a:blip r:embed="rId3"/>
          <a:stretch>
            <a:fillRect/>
          </a:stretch>
        </p:blipFill>
        <p:spPr>
          <a:xfrm>
            <a:off x="9790379" y="1"/>
            <a:ext cx="2401621" cy="765810"/>
          </a:xfrm>
          <a:prstGeom prst="rect">
            <a:avLst/>
          </a:prstGeom>
        </p:spPr>
      </p:pic>
    </p:spTree>
    <p:extLst>
      <p:ext uri="{BB962C8B-B14F-4D97-AF65-F5344CB8AC3E}">
        <p14:creationId xmlns:p14="http://schemas.microsoft.com/office/powerpoint/2010/main" val="194514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236917FF-3521-42CB-814F-B1C47049547C}"/>
              </a:ext>
            </a:extLst>
          </p:cNvPr>
          <p:cNvGraphicFramePr>
            <a:graphicFrameLocks noGrp="1"/>
          </p:cNvGraphicFramePr>
          <p:nvPr>
            <p:ph sz="half" idx="1"/>
            <p:extLst>
              <p:ext uri="{D42A27DB-BD31-4B8C-83A1-F6EECF244321}">
                <p14:modId xmlns:p14="http://schemas.microsoft.com/office/powerpoint/2010/main" val="1650359506"/>
              </p:ext>
            </p:extLst>
          </p:nvPr>
        </p:nvGraphicFramePr>
        <p:xfrm>
          <a:off x="416044" y="1533524"/>
          <a:ext cx="11359912" cy="4815844"/>
        </p:xfrm>
        <a:graphic>
          <a:graphicData uri="http://schemas.openxmlformats.org/drawingml/2006/table">
            <a:tbl>
              <a:tblPr firstRow="1" bandRow="1">
                <a:tableStyleId>{5C22544A-7EE6-4342-B048-85BDC9FD1C3A}</a:tableStyleId>
              </a:tblPr>
              <a:tblGrid>
                <a:gridCol w="1419989">
                  <a:extLst>
                    <a:ext uri="{9D8B030D-6E8A-4147-A177-3AD203B41FA5}">
                      <a16:colId xmlns:a16="http://schemas.microsoft.com/office/drawing/2014/main" xmlns="" val="564015824"/>
                    </a:ext>
                  </a:extLst>
                </a:gridCol>
                <a:gridCol w="1419989">
                  <a:extLst>
                    <a:ext uri="{9D8B030D-6E8A-4147-A177-3AD203B41FA5}">
                      <a16:colId xmlns:a16="http://schemas.microsoft.com/office/drawing/2014/main" xmlns="" val="3128904016"/>
                    </a:ext>
                  </a:extLst>
                </a:gridCol>
                <a:gridCol w="1419989">
                  <a:extLst>
                    <a:ext uri="{9D8B030D-6E8A-4147-A177-3AD203B41FA5}">
                      <a16:colId xmlns:a16="http://schemas.microsoft.com/office/drawing/2014/main" xmlns="" val="2602441411"/>
                    </a:ext>
                  </a:extLst>
                </a:gridCol>
                <a:gridCol w="1419989">
                  <a:extLst>
                    <a:ext uri="{9D8B030D-6E8A-4147-A177-3AD203B41FA5}">
                      <a16:colId xmlns:a16="http://schemas.microsoft.com/office/drawing/2014/main" xmlns="" val="2980241267"/>
                    </a:ext>
                  </a:extLst>
                </a:gridCol>
                <a:gridCol w="1419989">
                  <a:extLst>
                    <a:ext uri="{9D8B030D-6E8A-4147-A177-3AD203B41FA5}">
                      <a16:colId xmlns:a16="http://schemas.microsoft.com/office/drawing/2014/main" xmlns="" val="2587554151"/>
                    </a:ext>
                  </a:extLst>
                </a:gridCol>
                <a:gridCol w="1419989">
                  <a:extLst>
                    <a:ext uri="{9D8B030D-6E8A-4147-A177-3AD203B41FA5}">
                      <a16:colId xmlns:a16="http://schemas.microsoft.com/office/drawing/2014/main" xmlns="" val="2603705714"/>
                    </a:ext>
                  </a:extLst>
                </a:gridCol>
                <a:gridCol w="1559744">
                  <a:extLst>
                    <a:ext uri="{9D8B030D-6E8A-4147-A177-3AD203B41FA5}">
                      <a16:colId xmlns:a16="http://schemas.microsoft.com/office/drawing/2014/main" xmlns="" val="1681715310"/>
                    </a:ext>
                  </a:extLst>
                </a:gridCol>
                <a:gridCol w="1280234">
                  <a:extLst>
                    <a:ext uri="{9D8B030D-6E8A-4147-A177-3AD203B41FA5}">
                      <a16:colId xmlns:a16="http://schemas.microsoft.com/office/drawing/2014/main" xmlns="" val="966475384"/>
                    </a:ext>
                  </a:extLst>
                </a:gridCol>
              </a:tblGrid>
              <a:tr h="822962">
                <a:tc>
                  <a:txBody>
                    <a:bodyPr/>
                    <a:lstStyle/>
                    <a:p>
                      <a:pPr algn="ctr"/>
                      <a:r>
                        <a:rPr lang="en-NZ" sz="1600" dirty="0"/>
                        <a:t>Finance, Risk &amp; Ethics</a:t>
                      </a:r>
                    </a:p>
                  </a:txBody>
                  <a:tcPr marT="45721" marB="45721"/>
                </a:tc>
                <a:tc>
                  <a:txBody>
                    <a:bodyPr/>
                    <a:lstStyle/>
                    <a:p>
                      <a:pPr algn="ctr"/>
                      <a:r>
                        <a:rPr lang="en-NZ" sz="1600" dirty="0"/>
                        <a:t>Accreditation</a:t>
                      </a:r>
                    </a:p>
                  </a:txBody>
                  <a:tcPr marT="45721" marB="45721"/>
                </a:tc>
                <a:tc>
                  <a:txBody>
                    <a:bodyPr/>
                    <a:lstStyle/>
                    <a:p>
                      <a:pPr algn="ctr"/>
                      <a:r>
                        <a:rPr lang="en-NZ" sz="1600" dirty="0"/>
                        <a:t>CPD</a:t>
                      </a:r>
                    </a:p>
                  </a:txBody>
                  <a:tcPr marT="45721" marB="45721"/>
                </a:tc>
                <a:tc>
                  <a:txBody>
                    <a:bodyPr/>
                    <a:lstStyle/>
                    <a:p>
                      <a:pPr algn="ctr"/>
                      <a:r>
                        <a:rPr lang="en-NZ" sz="1600" dirty="0"/>
                        <a:t>Mentoring</a:t>
                      </a:r>
                    </a:p>
                  </a:txBody>
                  <a:tcPr marT="45721" marB="45721"/>
                </a:tc>
                <a:tc>
                  <a:txBody>
                    <a:bodyPr/>
                    <a:lstStyle/>
                    <a:p>
                      <a:pPr algn="ctr"/>
                      <a:r>
                        <a:rPr lang="en-NZ" sz="1600" dirty="0"/>
                        <a:t>Government &amp; Stakeholders</a:t>
                      </a:r>
                    </a:p>
                  </a:txBody>
                  <a:tcPr marT="45721" marB="45721"/>
                </a:tc>
                <a:tc>
                  <a:txBody>
                    <a:bodyPr/>
                    <a:lstStyle/>
                    <a:p>
                      <a:pPr algn="ctr"/>
                      <a:r>
                        <a:rPr lang="en-NZ" sz="1600" dirty="0"/>
                        <a:t>Tertiary Education</a:t>
                      </a:r>
                    </a:p>
                  </a:txBody>
                  <a:tcPr marT="45721" marB="45721"/>
                </a:tc>
                <a:tc>
                  <a:txBody>
                    <a:bodyPr/>
                    <a:lstStyle/>
                    <a:p>
                      <a:pPr algn="ctr"/>
                      <a:r>
                        <a:rPr lang="en-NZ" sz="1600" dirty="0"/>
                        <a:t>Communication</a:t>
                      </a:r>
                    </a:p>
                  </a:txBody>
                  <a:tcPr marT="45721" marB="45721"/>
                </a:tc>
                <a:tc>
                  <a:txBody>
                    <a:bodyPr/>
                    <a:lstStyle/>
                    <a:p>
                      <a:pPr algn="ctr"/>
                      <a:r>
                        <a:rPr lang="en-NZ" sz="1600" dirty="0"/>
                        <a:t>Branch Network Managers</a:t>
                      </a:r>
                    </a:p>
                  </a:txBody>
                  <a:tcPr marT="45721" marB="45721"/>
                </a:tc>
                <a:extLst>
                  <a:ext uri="{0D108BD9-81ED-4DB2-BD59-A6C34878D82A}">
                    <a16:rowId xmlns:a16="http://schemas.microsoft.com/office/drawing/2014/main" xmlns="" val="1638920543"/>
                  </a:ext>
                </a:extLst>
              </a:tr>
              <a:tr h="3992882">
                <a:tc>
                  <a:txBody>
                    <a:bodyPr/>
                    <a:lstStyle/>
                    <a:p>
                      <a:r>
                        <a:rPr lang="en-NZ" sz="1400" dirty="0"/>
                        <a:t>Formerly Operations Manager.  Overseeing budget &amp; investment portfolio, reviewing investments and recommending potential opportunities.  Identifying &amp; managing organisational risk including member complaints.</a:t>
                      </a:r>
                    </a:p>
                  </a:txBody>
                  <a:tcPr marT="45721" marB="45721"/>
                </a:tc>
                <a:tc>
                  <a:txBody>
                    <a:bodyPr/>
                    <a:lstStyle/>
                    <a:p>
                      <a:r>
                        <a:rPr lang="en-NZ" sz="1400" dirty="0"/>
                        <a:t>Leadership for the Grading Committee, Graduate to Certified Committee and HASANZ Panel.  Oversees the accreditation project and its ongoing review.  Manages the review of accepted qualifications.</a:t>
                      </a:r>
                    </a:p>
                  </a:txBody>
                  <a:tcPr marT="45721" marB="45721"/>
                </a:tc>
                <a:tc>
                  <a:txBody>
                    <a:bodyPr/>
                    <a:lstStyle/>
                    <a:p>
                      <a:r>
                        <a:rPr lang="en-NZ" sz="1400" dirty="0"/>
                        <a:t>Leads the development of ongoing CPD for members, responsible for developing an annual national programme of CPD events.</a:t>
                      </a:r>
                    </a:p>
                  </a:txBody>
                  <a:tcPr marT="45721" marB="45721"/>
                </a:tc>
                <a:tc>
                  <a:txBody>
                    <a:bodyPr/>
                    <a:lstStyle/>
                    <a:p>
                      <a:r>
                        <a:rPr lang="en-NZ" sz="1400" dirty="0"/>
                        <a:t>Leads and promotes the mentoring programme.  Develop value proposition for mentors and mentees.</a:t>
                      </a:r>
                    </a:p>
                  </a:txBody>
                  <a:tcPr marT="45721" marB="45721"/>
                </a:tc>
                <a:tc>
                  <a:txBody>
                    <a:bodyPr/>
                    <a:lstStyle/>
                    <a:p>
                      <a:r>
                        <a:rPr lang="en-NZ" sz="1400" dirty="0"/>
                        <a:t>Liaison for government engagement.  Responsible for promoting and developing relationships in government and industry.</a:t>
                      </a:r>
                    </a:p>
                  </a:txBody>
                  <a:tcPr marT="45721" marB="45721"/>
                </a:tc>
                <a:tc>
                  <a:txBody>
                    <a:bodyPr/>
                    <a:lstStyle/>
                    <a:p>
                      <a:r>
                        <a:rPr lang="en-NZ" sz="1400" dirty="0"/>
                        <a:t>Liaison for the development of relationships with tertiary providers.  Leading the charge for improved H&amp;S training outcomes in NZ.</a:t>
                      </a:r>
                    </a:p>
                  </a:txBody>
                  <a:tcPr marT="45721" marB="45721"/>
                </a:tc>
                <a:tc>
                  <a:txBody>
                    <a:bodyPr/>
                    <a:lstStyle/>
                    <a:p>
                      <a:r>
                        <a:rPr lang="en-NZ" sz="1400" dirty="0"/>
                        <a:t>Promoting NZISM as a thought leader in H&amp;S in NZ and creating engagement opportunities via social media, press releases etc to the industry.  Ongoing development of leadership positioning in the industry.  </a:t>
                      </a:r>
                    </a:p>
                  </a:txBody>
                  <a:tcPr marT="45721" marB="45721"/>
                </a:tc>
                <a:tc>
                  <a:txBody>
                    <a:bodyPr/>
                    <a:lstStyle/>
                    <a:p>
                      <a:r>
                        <a:rPr lang="en-NZ" sz="1400" dirty="0"/>
                        <a:t>Representatives of the branch managers and their National Branch Committee members. Representing North and South Island branches.</a:t>
                      </a:r>
                    </a:p>
                  </a:txBody>
                  <a:tcPr marT="45721" marB="45721"/>
                </a:tc>
                <a:extLst>
                  <a:ext uri="{0D108BD9-81ED-4DB2-BD59-A6C34878D82A}">
                    <a16:rowId xmlns:a16="http://schemas.microsoft.com/office/drawing/2014/main" xmlns="" val="3930379132"/>
                  </a:ext>
                </a:extLst>
              </a:tr>
            </a:tbl>
          </a:graphicData>
        </a:graphic>
      </p:graphicFrame>
      <p:sp>
        <p:nvSpPr>
          <p:cNvPr id="5" name="Title 3">
            <a:extLst>
              <a:ext uri="{FF2B5EF4-FFF2-40B4-BE49-F238E27FC236}">
                <a16:creationId xmlns:a16="http://schemas.microsoft.com/office/drawing/2014/main" xmlns="" id="{4CB79EA0-F366-46E5-8246-D53546D0866C}"/>
              </a:ext>
            </a:extLst>
          </p:cNvPr>
          <p:cNvSpPr txBox="1">
            <a:spLocks/>
          </p:cNvSpPr>
          <p:nvPr/>
        </p:nvSpPr>
        <p:spPr>
          <a:xfrm>
            <a:off x="288138" y="207961"/>
            <a:ext cx="9531113" cy="1325563"/>
          </a:xfrm>
          <a:prstGeom prst="rect">
            <a:avLst/>
          </a:prstGeom>
        </p:spPr>
        <p:txBody>
          <a:bodyPr vert="horz" lIns="91440" tIns="45721" rIns="91440" bIns="45721"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4800" b="1" dirty="0">
                <a:solidFill>
                  <a:srgbClr val="F47E2C"/>
                </a:solidFill>
                <a:latin typeface="Decalotype"/>
              </a:rPr>
              <a:t>NZISM LEADERSHIP TEAM ROLES</a:t>
            </a:r>
          </a:p>
        </p:txBody>
      </p:sp>
      <p:pic>
        <p:nvPicPr>
          <p:cNvPr id="8" name="Picture 7">
            <a:extLst>
              <a:ext uri="{FF2B5EF4-FFF2-40B4-BE49-F238E27FC236}">
                <a16:creationId xmlns:a16="http://schemas.microsoft.com/office/drawing/2014/main" xmlns="" id="{E022303D-FA4F-4320-8DE4-21619BE4431D}"/>
              </a:ext>
            </a:extLst>
          </p:cNvPr>
          <p:cNvPicPr>
            <a:picLocks noChangeAspect="1"/>
          </p:cNvPicPr>
          <p:nvPr/>
        </p:nvPicPr>
        <p:blipFill>
          <a:blip r:embed="rId3"/>
          <a:stretch>
            <a:fillRect/>
          </a:stretch>
        </p:blipFill>
        <p:spPr>
          <a:xfrm>
            <a:off x="9790379" y="1"/>
            <a:ext cx="2401621" cy="765810"/>
          </a:xfrm>
          <a:prstGeom prst="rect">
            <a:avLst/>
          </a:prstGeom>
        </p:spPr>
      </p:pic>
    </p:spTree>
    <p:extLst>
      <p:ext uri="{BB962C8B-B14F-4D97-AF65-F5344CB8AC3E}">
        <p14:creationId xmlns:p14="http://schemas.microsoft.com/office/powerpoint/2010/main" val="655444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3529</TotalTime>
  <Words>1535</Words>
  <Application>Microsoft Macintosh PowerPoint</Application>
  <PresentationFormat>Custom</PresentationFormat>
  <Paragraphs>148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Selena Armstrong</dc:creator>
  <cp:lastModifiedBy>Mike Cosman</cp:lastModifiedBy>
  <cp:revision>118</cp:revision>
  <cp:lastPrinted>2018-05-20T19:15:28Z</cp:lastPrinted>
  <dcterms:created xsi:type="dcterms:W3CDTF">2017-12-18T22:37:16Z</dcterms:created>
  <dcterms:modified xsi:type="dcterms:W3CDTF">2018-05-20T19:15:41Z</dcterms:modified>
</cp:coreProperties>
</file>